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461" r:id="rId3"/>
    <p:sldId id="462" r:id="rId4"/>
    <p:sldId id="463" r:id="rId5"/>
    <p:sldId id="464" r:id="rId6"/>
    <p:sldId id="4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770"/>
    <a:srgbClr val="610000"/>
    <a:srgbClr val="FFFFFF"/>
    <a:srgbClr val="37016A"/>
    <a:srgbClr val="00000D"/>
    <a:srgbClr val="107EEA"/>
    <a:srgbClr val="006D44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A598A-530A-406D-9352-EF5986DBF12D}" v="1" dt="2024-04-29T12:54:0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8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τώνης Πέππας" userId="02868cfc-83e0-4899-8218-08781fb63997" providerId="ADAL" clId="{A66AA9AE-BFE9-4A57-B86E-7DD5B1665D85}"/>
    <pc:docChg chg="undo custSel addSld delSld modSld">
      <pc:chgData name="Αντώνης Πέππας" userId="02868cfc-83e0-4899-8218-08781fb63997" providerId="ADAL" clId="{A66AA9AE-BFE9-4A57-B86E-7DD5B1665D85}" dt="2024-04-28T13:16:11.428" v="3484" actId="20577"/>
      <pc:docMkLst>
        <pc:docMk/>
      </pc:docMkLst>
      <pc:sldChg chg="del">
        <pc:chgData name="Αντώνης Πέππας" userId="02868cfc-83e0-4899-8218-08781fb63997" providerId="ADAL" clId="{A66AA9AE-BFE9-4A57-B86E-7DD5B1665D85}" dt="2024-04-28T11:18:29.150" v="1238" actId="2696"/>
        <pc:sldMkLst>
          <pc:docMk/>
          <pc:sldMk cId="3894021316" sldId="460"/>
        </pc:sldMkLst>
      </pc:sldChg>
      <pc:sldChg chg="addSp modSp mod">
        <pc:chgData name="Αντώνης Πέππας" userId="02868cfc-83e0-4899-8218-08781fb63997" providerId="ADAL" clId="{A66AA9AE-BFE9-4A57-B86E-7DD5B1665D85}" dt="2024-04-28T10:32:24.751" v="32" actId="1076"/>
        <pc:sldMkLst>
          <pc:docMk/>
          <pc:sldMk cId="4049231853" sldId="461"/>
        </pc:sldMkLst>
        <pc:spChg chg="add mod">
          <ac:chgData name="Αντώνης Πέππας" userId="02868cfc-83e0-4899-8218-08781fb63997" providerId="ADAL" clId="{A66AA9AE-BFE9-4A57-B86E-7DD5B1665D85}" dt="2024-04-28T10:31:13.890" v="27" actId="1076"/>
          <ac:spMkLst>
            <pc:docMk/>
            <pc:sldMk cId="4049231853" sldId="461"/>
            <ac:spMk id="2" creationId="{68CC28AD-AC0D-D2CD-E96C-A0FAB4351CE1}"/>
          </ac:spMkLst>
        </pc:spChg>
        <pc:spChg chg="mod">
          <ac:chgData name="Αντώνης Πέππας" userId="02868cfc-83e0-4899-8218-08781fb63997" providerId="ADAL" clId="{A66AA9AE-BFE9-4A57-B86E-7DD5B1665D85}" dt="2024-04-28T10:30:41.859" v="6" actId="20577"/>
          <ac:spMkLst>
            <pc:docMk/>
            <pc:sldMk cId="4049231853" sldId="461"/>
            <ac:spMk id="3" creationId="{DC75BD85-8AA7-0C9C-9D12-A6EB442C965F}"/>
          </ac:spMkLst>
        </pc:spChg>
        <pc:picChg chg="add mod">
          <ac:chgData name="Αντώνης Πέππας" userId="02868cfc-83e0-4899-8218-08781fb63997" providerId="ADAL" clId="{A66AA9AE-BFE9-4A57-B86E-7DD5B1665D85}" dt="2024-04-28T10:32:24.751" v="32" actId="1076"/>
          <ac:picMkLst>
            <pc:docMk/>
            <pc:sldMk cId="4049231853" sldId="461"/>
            <ac:picMk id="1026" creationId="{F9913937-30E1-B3EA-6C50-BEBB29D2481E}"/>
          </ac:picMkLst>
        </pc:picChg>
      </pc:sldChg>
      <pc:sldChg chg="addSp delSp modSp mod setBg">
        <pc:chgData name="Αντώνης Πέππας" userId="02868cfc-83e0-4899-8218-08781fb63997" providerId="ADAL" clId="{A66AA9AE-BFE9-4A57-B86E-7DD5B1665D85}" dt="2024-04-28T12:30:44.058" v="2213" actId="14838"/>
        <pc:sldMkLst>
          <pc:docMk/>
          <pc:sldMk cId="2859463955" sldId="462"/>
        </pc:sldMkLst>
        <pc:spChg chg="del">
          <ac:chgData name="Αντώνης Πέππας" userId="02868cfc-83e0-4899-8218-08781fb63997" providerId="ADAL" clId="{A66AA9AE-BFE9-4A57-B86E-7DD5B1665D85}" dt="2024-04-28T10:34:26.214" v="63" actId="478"/>
          <ac:spMkLst>
            <pc:docMk/>
            <pc:sldMk cId="2859463955" sldId="462"/>
            <ac:spMk id="2" creationId="{8E9CBAB5-6A49-B44C-E520-1F24B494DFBD}"/>
          </ac:spMkLst>
        </pc:spChg>
        <pc:spChg chg="mod">
          <ac:chgData name="Αντώνης Πέππας" userId="02868cfc-83e0-4899-8218-08781fb63997" providerId="ADAL" clId="{A66AA9AE-BFE9-4A57-B86E-7DD5B1665D85}" dt="2024-04-28T10:42:41.535" v="103" actId="26606"/>
          <ac:spMkLst>
            <pc:docMk/>
            <pc:sldMk cId="2859463955" sldId="462"/>
            <ac:spMk id="3" creationId="{449E9C44-72C7-9DAD-7F96-AD719FE1A986}"/>
          </ac:spMkLst>
        </pc:spChg>
        <pc:spChg chg="mod">
          <ac:chgData name="Αντώνης Πέππας" userId="02868cfc-83e0-4899-8218-08781fb63997" providerId="ADAL" clId="{A66AA9AE-BFE9-4A57-B86E-7DD5B1665D85}" dt="2024-04-28T11:05:50.543" v="787" actId="1076"/>
          <ac:spMkLst>
            <pc:docMk/>
            <pc:sldMk cId="2859463955" sldId="462"/>
            <ac:spMk id="4" creationId="{51490A69-037B-0C04-0284-A86026961025}"/>
          </ac:spMkLst>
        </pc:spChg>
        <pc:spChg chg="mod">
          <ac:chgData name="Αντώνης Πέππας" userId="02868cfc-83e0-4899-8218-08781fb63997" providerId="ADAL" clId="{A66AA9AE-BFE9-4A57-B86E-7DD5B1665D85}" dt="2024-04-28T10:42:41.535" v="103" actId="26606"/>
          <ac:spMkLst>
            <pc:docMk/>
            <pc:sldMk cId="2859463955" sldId="462"/>
            <ac:spMk id="5" creationId="{D1E60D5A-1295-301B-9EDA-0A603E9E950E}"/>
          </ac:spMkLst>
        </pc:spChg>
        <pc:spChg chg="mod ord">
          <ac:chgData name="Αντώνης Πέππας" userId="02868cfc-83e0-4899-8218-08781fb63997" providerId="ADAL" clId="{A66AA9AE-BFE9-4A57-B86E-7DD5B1665D85}" dt="2024-04-28T11:18:37.581" v="1245" actId="20577"/>
          <ac:spMkLst>
            <pc:docMk/>
            <pc:sldMk cId="2859463955" sldId="462"/>
            <ac:spMk id="6" creationId="{C6A4713F-15B6-1F29-D5C7-A978B060AE89}"/>
          </ac:spMkLst>
        </pc:spChg>
        <pc:spChg chg="add del mod">
          <ac:chgData name="Αντώνης Πέππας" userId="02868cfc-83e0-4899-8218-08781fb63997" providerId="ADAL" clId="{A66AA9AE-BFE9-4A57-B86E-7DD5B1665D85}" dt="2024-04-28T10:34:29.634" v="64" actId="478"/>
          <ac:spMkLst>
            <pc:docMk/>
            <pc:sldMk cId="2859463955" sldId="462"/>
            <ac:spMk id="8" creationId="{653CCD99-E08F-BFF3-5D02-77A445374234}"/>
          </ac:spMkLst>
        </pc:spChg>
        <pc:spChg chg="add mod">
          <ac:chgData name="Αντώνης Πέππας" userId="02868cfc-83e0-4899-8218-08781fb63997" providerId="ADAL" clId="{A66AA9AE-BFE9-4A57-B86E-7DD5B1665D85}" dt="2024-04-28T11:07:14.079" v="904" actId="1035"/>
          <ac:spMkLst>
            <pc:docMk/>
            <pc:sldMk cId="2859463955" sldId="462"/>
            <ac:spMk id="19" creationId="{E6D230B0-FD6E-2BE7-69FE-F3C6C8B38591}"/>
          </ac:spMkLst>
        </pc:spChg>
        <pc:spChg chg="add mod">
          <ac:chgData name="Αντώνης Πέππας" userId="02868cfc-83e0-4899-8218-08781fb63997" providerId="ADAL" clId="{A66AA9AE-BFE9-4A57-B86E-7DD5B1665D85}" dt="2024-04-28T11:07:14.079" v="904" actId="1035"/>
          <ac:spMkLst>
            <pc:docMk/>
            <pc:sldMk cId="2859463955" sldId="462"/>
            <ac:spMk id="22" creationId="{F4205912-A8ED-D180-8AE1-8756E152CF38}"/>
          </ac:spMkLst>
        </pc:spChg>
        <pc:spChg chg="add mod">
          <ac:chgData name="Αντώνης Πέππας" userId="02868cfc-83e0-4899-8218-08781fb63997" providerId="ADAL" clId="{A66AA9AE-BFE9-4A57-B86E-7DD5B1665D85}" dt="2024-04-28T11:07:14.079" v="904" actId="1035"/>
          <ac:spMkLst>
            <pc:docMk/>
            <pc:sldMk cId="2859463955" sldId="462"/>
            <ac:spMk id="24" creationId="{033C3174-4BA5-2EC8-7811-203BB3B69727}"/>
          </ac:spMkLst>
        </pc:spChg>
        <pc:spChg chg="add del">
          <ac:chgData name="Αντώνης Πέππας" userId="02868cfc-83e0-4899-8218-08781fb63997" providerId="ADAL" clId="{A66AA9AE-BFE9-4A57-B86E-7DD5B1665D85}" dt="2024-04-28T10:59:05.351" v="750" actId="478"/>
          <ac:spMkLst>
            <pc:docMk/>
            <pc:sldMk cId="2859463955" sldId="462"/>
            <ac:spMk id="37" creationId="{DE618F55-DB29-E249-3A14-C2F1AB772E99}"/>
          </ac:spMkLst>
        </pc:spChg>
        <pc:spChg chg="add del">
          <ac:chgData name="Αντώνης Πέππας" userId="02868cfc-83e0-4899-8218-08781fb63997" providerId="ADAL" clId="{A66AA9AE-BFE9-4A57-B86E-7DD5B1665D85}" dt="2024-04-28T11:02:20.183" v="752" actId="478"/>
          <ac:spMkLst>
            <pc:docMk/>
            <pc:sldMk cId="2859463955" sldId="462"/>
            <ac:spMk id="38" creationId="{6E24FA31-7AFE-75E1-1331-B1D9D841CBF4}"/>
          </ac:spMkLst>
        </pc:spChg>
        <pc:spChg chg="add mod">
          <ac:chgData name="Αντώνης Πέππας" userId="02868cfc-83e0-4899-8218-08781fb63997" providerId="ADAL" clId="{A66AA9AE-BFE9-4A57-B86E-7DD5B1665D85}" dt="2024-04-28T12:30:23.287" v="2204" actId="1035"/>
          <ac:spMkLst>
            <pc:docMk/>
            <pc:sldMk cId="2859463955" sldId="462"/>
            <ac:spMk id="42" creationId="{100D28D9-8DB0-A010-4149-E7DD382B9F56}"/>
          </ac:spMkLst>
        </pc:spChg>
        <pc:spChg chg="add mod">
          <ac:chgData name="Αντώνης Πέππας" userId="02868cfc-83e0-4899-8218-08781fb63997" providerId="ADAL" clId="{A66AA9AE-BFE9-4A57-B86E-7DD5B1665D85}" dt="2024-04-28T12:30:23.287" v="2204" actId="1035"/>
          <ac:spMkLst>
            <pc:docMk/>
            <pc:sldMk cId="2859463955" sldId="462"/>
            <ac:spMk id="43" creationId="{F26C01D5-10D8-2DA7-C61F-921031D1B12F}"/>
          </ac:spMkLst>
        </pc:spChg>
        <pc:spChg chg="add mod">
          <ac:chgData name="Αντώνης Πέππας" userId="02868cfc-83e0-4899-8218-08781fb63997" providerId="ADAL" clId="{A66AA9AE-BFE9-4A57-B86E-7DD5B1665D85}" dt="2024-04-28T11:15:26.878" v="1109" actId="207"/>
          <ac:spMkLst>
            <pc:docMk/>
            <pc:sldMk cId="2859463955" sldId="462"/>
            <ac:spMk id="45" creationId="{D0F070AF-F1BA-3A1F-88CF-629C57C3635C}"/>
          </ac:spMkLst>
        </pc:spChg>
        <pc:spChg chg="add mod">
          <ac:chgData name="Αντώνης Πέππας" userId="02868cfc-83e0-4899-8218-08781fb63997" providerId="ADAL" clId="{A66AA9AE-BFE9-4A57-B86E-7DD5B1665D85}" dt="2024-04-28T11:15:26.878" v="1109" actId="207"/>
          <ac:spMkLst>
            <pc:docMk/>
            <pc:sldMk cId="2859463955" sldId="462"/>
            <ac:spMk id="47" creationId="{3B30898B-1387-5CDA-2684-C5D6E1B0196C}"/>
          </ac:spMkLst>
        </pc:spChg>
        <pc:spChg chg="add mod">
          <ac:chgData name="Αντώνης Πέππας" userId="02868cfc-83e0-4899-8218-08781fb63997" providerId="ADAL" clId="{A66AA9AE-BFE9-4A57-B86E-7DD5B1665D85}" dt="2024-04-28T11:15:26.878" v="1109" actId="207"/>
          <ac:spMkLst>
            <pc:docMk/>
            <pc:sldMk cId="2859463955" sldId="462"/>
            <ac:spMk id="49" creationId="{8A5A6001-B4FD-5EEE-AC3C-471DEE524AD7}"/>
          </ac:spMkLst>
        </pc:spChg>
        <pc:spChg chg="add mod">
          <ac:chgData name="Αντώνης Πέππας" userId="02868cfc-83e0-4899-8218-08781fb63997" providerId="ADAL" clId="{A66AA9AE-BFE9-4A57-B86E-7DD5B1665D85}" dt="2024-04-28T11:11:46.997" v="1023" actId="1037"/>
          <ac:spMkLst>
            <pc:docMk/>
            <pc:sldMk cId="2859463955" sldId="462"/>
            <ac:spMk id="50" creationId="{3D658C4C-98E1-E845-C639-7827086FBFE2}"/>
          </ac:spMkLst>
        </pc:spChg>
        <pc:spChg chg="add mod">
          <ac:chgData name="Αντώνης Πέππας" userId="02868cfc-83e0-4899-8218-08781fb63997" providerId="ADAL" clId="{A66AA9AE-BFE9-4A57-B86E-7DD5B1665D85}" dt="2024-04-28T11:11:46.997" v="1023" actId="1037"/>
          <ac:spMkLst>
            <pc:docMk/>
            <pc:sldMk cId="2859463955" sldId="462"/>
            <ac:spMk id="51" creationId="{7E09EDEB-A1BE-6ED4-ACE7-82E53DA791FF}"/>
          </ac:spMkLst>
        </pc:spChg>
        <pc:spChg chg="add mod">
          <ac:chgData name="Αντώνης Πέππας" userId="02868cfc-83e0-4899-8218-08781fb63997" providerId="ADAL" clId="{A66AA9AE-BFE9-4A57-B86E-7DD5B1665D85}" dt="2024-04-28T12:30:44.058" v="2213" actId="14838"/>
          <ac:spMkLst>
            <pc:docMk/>
            <pc:sldMk cId="2859463955" sldId="462"/>
            <ac:spMk id="53" creationId="{6B25AE9B-37C6-BF39-6DA9-FD532506FE23}"/>
          </ac:spMkLst>
        </pc:spChg>
        <pc:grpChg chg="add del mod">
          <ac:chgData name="Αντώνης Πέππας" userId="02868cfc-83e0-4899-8218-08781fb63997" providerId="ADAL" clId="{A66AA9AE-BFE9-4A57-B86E-7DD5B1665D85}" dt="2024-04-28T12:28:33.925" v="2176" actId="165"/>
          <ac:grpSpMkLst>
            <pc:docMk/>
            <pc:sldMk cId="2859463955" sldId="462"/>
            <ac:grpSpMk id="12" creationId="{07F9AC29-6A1E-0226-7E09-49170ECBD5AA}"/>
          </ac:grpSpMkLst>
        </pc:grpChg>
        <pc:grpChg chg="add mod">
          <ac:chgData name="Αντώνης Πέππας" userId="02868cfc-83e0-4899-8218-08781fb63997" providerId="ADAL" clId="{A66AA9AE-BFE9-4A57-B86E-7DD5B1665D85}" dt="2024-04-28T11:10:41.099" v="994" actId="1036"/>
          <ac:grpSpMkLst>
            <pc:docMk/>
            <pc:sldMk cId="2859463955" sldId="462"/>
            <ac:grpSpMk id="36" creationId="{A30BBC4F-6D03-9D54-E8BE-8F2F82131CF5}"/>
          </ac:grpSpMkLst>
        </pc:grpChg>
        <pc:grpChg chg="add mod">
          <ac:chgData name="Αντώνης Πέππας" userId="02868cfc-83e0-4899-8218-08781fb63997" providerId="ADAL" clId="{A66AA9AE-BFE9-4A57-B86E-7DD5B1665D85}" dt="2024-04-28T12:30:10.933" v="2192" actId="1076"/>
          <ac:grpSpMkLst>
            <pc:docMk/>
            <pc:sldMk cId="2859463955" sldId="462"/>
            <ac:grpSpMk id="54" creationId="{92C90ABB-34CA-685F-5BE8-9DAD74EF01EC}"/>
          </ac:grpSpMkLst>
        </pc:grpChg>
        <pc:picChg chg="add mod topLvl">
          <ac:chgData name="Αντώνης Πέππας" userId="02868cfc-83e0-4899-8218-08781fb63997" providerId="ADAL" clId="{A66AA9AE-BFE9-4A57-B86E-7DD5B1665D85}" dt="2024-04-28T12:30:06.396" v="2191" actId="1440"/>
          <ac:picMkLst>
            <pc:docMk/>
            <pc:sldMk cId="2859463955" sldId="462"/>
            <ac:picMk id="9" creationId="{849C2B77-A094-FC2B-6354-98D5AB1AE359}"/>
          </ac:picMkLst>
        </pc:picChg>
        <pc:picChg chg="add mod topLvl">
          <ac:chgData name="Αντώνης Πέππας" userId="02868cfc-83e0-4899-8218-08781fb63997" providerId="ADAL" clId="{A66AA9AE-BFE9-4A57-B86E-7DD5B1665D85}" dt="2024-04-28T12:30:06.396" v="2191" actId="1440"/>
          <ac:picMkLst>
            <pc:docMk/>
            <pc:sldMk cId="2859463955" sldId="462"/>
            <ac:picMk id="10" creationId="{E9C1DD92-2F44-7ECC-BA87-504E3DA5E3F2}"/>
          </ac:picMkLst>
        </pc:picChg>
        <pc:picChg chg="add mod topLvl">
          <ac:chgData name="Αντώνης Πέππας" userId="02868cfc-83e0-4899-8218-08781fb63997" providerId="ADAL" clId="{A66AA9AE-BFE9-4A57-B86E-7DD5B1665D85}" dt="2024-04-28T12:30:06.396" v="2191" actId="1440"/>
          <ac:picMkLst>
            <pc:docMk/>
            <pc:sldMk cId="2859463955" sldId="462"/>
            <ac:picMk id="11" creationId="{30E9B3BE-956B-9015-188B-E3177FB5F447}"/>
          </ac:picMkLst>
        </pc:picChg>
        <pc:picChg chg="add mod ord">
          <ac:chgData name="Αντώνης Πέππας" userId="02868cfc-83e0-4899-8218-08781fb63997" providerId="ADAL" clId="{A66AA9AE-BFE9-4A57-B86E-7DD5B1665D85}" dt="2024-04-28T11:07:14.079" v="904" actId="1035"/>
          <ac:picMkLst>
            <pc:docMk/>
            <pc:sldMk cId="2859463955" sldId="462"/>
            <ac:picMk id="13" creationId="{4F206DF7-EFE6-7EB7-E2E6-5C0DC5B88CD1}"/>
          </ac:picMkLst>
        </pc:picChg>
        <pc:picChg chg="add mod ord">
          <ac:chgData name="Αντώνης Πέππας" userId="02868cfc-83e0-4899-8218-08781fb63997" providerId="ADAL" clId="{A66AA9AE-BFE9-4A57-B86E-7DD5B1665D85}" dt="2024-04-28T10:57:28.753" v="691" actId="164"/>
          <ac:picMkLst>
            <pc:docMk/>
            <pc:sldMk cId="2859463955" sldId="462"/>
            <ac:picMk id="15" creationId="{D7A1D11F-5ECD-5068-F283-A717C74FA5A6}"/>
          </ac:picMkLst>
        </pc:picChg>
        <pc:picChg chg="add mod">
          <ac:chgData name="Αντώνης Πέππας" userId="02868cfc-83e0-4899-8218-08781fb63997" providerId="ADAL" clId="{A66AA9AE-BFE9-4A57-B86E-7DD5B1665D85}" dt="2024-04-28T10:57:28.753" v="691" actId="164"/>
          <ac:picMkLst>
            <pc:docMk/>
            <pc:sldMk cId="2859463955" sldId="462"/>
            <ac:picMk id="17" creationId="{CC8A837A-877D-9635-6C49-7E7F3FA55E8B}"/>
          </ac:picMkLst>
        </pc:picChg>
        <pc:picChg chg="add mod">
          <ac:chgData name="Αντώνης Πέππας" userId="02868cfc-83e0-4899-8218-08781fb63997" providerId="ADAL" clId="{A66AA9AE-BFE9-4A57-B86E-7DD5B1665D85}" dt="2024-04-28T10:57:28.753" v="691" actId="164"/>
          <ac:picMkLst>
            <pc:docMk/>
            <pc:sldMk cId="2859463955" sldId="462"/>
            <ac:picMk id="35" creationId="{0BF78B44-2318-CBF7-C2A1-875A30FCC2DF}"/>
          </ac:picMkLst>
        </pc:picChg>
        <pc:picChg chg="add del mod modCrop">
          <ac:chgData name="Αντώνης Πέππας" userId="02868cfc-83e0-4899-8218-08781fb63997" providerId="ADAL" clId="{A66AA9AE-BFE9-4A57-B86E-7DD5B1665D85}" dt="2024-04-28T11:04:48.491" v="759" actId="21"/>
          <ac:picMkLst>
            <pc:docMk/>
            <pc:sldMk cId="2859463955" sldId="462"/>
            <ac:picMk id="40" creationId="{987E33F4-C2EE-9BA5-63DA-B78E733F5756}"/>
          </ac:picMkLst>
        </pc:picChg>
        <pc:picChg chg="add mod modCrop">
          <ac:chgData name="Αντώνης Πέππας" userId="02868cfc-83e0-4899-8218-08781fb63997" providerId="ADAL" clId="{A66AA9AE-BFE9-4A57-B86E-7DD5B1665D85}" dt="2024-04-28T12:29:42.111" v="2189" actId="14861"/>
          <ac:picMkLst>
            <pc:docMk/>
            <pc:sldMk cId="2859463955" sldId="462"/>
            <ac:picMk id="41" creationId="{D8E24A46-679F-130D-458B-E53D44E1FDF2}"/>
          </ac:picMkLst>
        </pc:picChg>
        <pc:cxnChg chg="add del">
          <ac:chgData name="Αντώνης Πέππας" userId="02868cfc-83e0-4899-8218-08781fb63997" providerId="ADAL" clId="{A66AA9AE-BFE9-4A57-B86E-7DD5B1665D85}" dt="2024-04-28T10:42:41.535" v="103" actId="26606"/>
          <ac:cxnSpMkLst>
            <pc:docMk/>
            <pc:sldMk cId="2859463955" sldId="462"/>
            <ac:cxnSpMk id="20" creationId="{33FC4C9A-7760-08E3-AE1B-B5EBEC35F96C}"/>
          </ac:cxnSpMkLst>
        </pc:cxnChg>
        <pc:cxnChg chg="add mod">
          <ac:chgData name="Αντώνης Πέππας" userId="02868cfc-83e0-4899-8218-08781fb63997" providerId="ADAL" clId="{A66AA9AE-BFE9-4A57-B86E-7DD5B1665D85}" dt="2024-04-28T11:07:14.079" v="904" actId="1035"/>
          <ac:cxnSpMkLst>
            <pc:docMk/>
            <pc:sldMk cId="2859463955" sldId="462"/>
            <ac:cxnSpMk id="26" creationId="{193B0930-764F-C2D6-76AE-916DE32A61A2}"/>
          </ac:cxnSpMkLst>
        </pc:cxnChg>
        <pc:cxnChg chg="add mod">
          <ac:chgData name="Αντώνης Πέππας" userId="02868cfc-83e0-4899-8218-08781fb63997" providerId="ADAL" clId="{A66AA9AE-BFE9-4A57-B86E-7DD5B1665D85}" dt="2024-04-28T11:07:14.079" v="904" actId="1035"/>
          <ac:cxnSpMkLst>
            <pc:docMk/>
            <pc:sldMk cId="2859463955" sldId="462"/>
            <ac:cxnSpMk id="27" creationId="{6E444404-8DBE-2ACA-6234-C08F6A4986A9}"/>
          </ac:cxnSpMkLst>
        </pc:cxnChg>
        <pc:cxnChg chg="add del mod">
          <ac:chgData name="Αντώνης Πέππας" userId="02868cfc-83e0-4899-8218-08781fb63997" providerId="ADAL" clId="{A66AA9AE-BFE9-4A57-B86E-7DD5B1665D85}" dt="2024-04-28T10:49:45.408" v="413" actId="478"/>
          <ac:cxnSpMkLst>
            <pc:docMk/>
            <pc:sldMk cId="2859463955" sldId="462"/>
            <ac:cxnSpMk id="28" creationId="{5824F7B0-3AF1-DC12-143D-7610E4E104BB}"/>
          </ac:cxnSpMkLst>
        </pc:cxnChg>
        <pc:cxnChg chg="add mod">
          <ac:chgData name="Αντώνης Πέππας" userId="02868cfc-83e0-4899-8218-08781fb63997" providerId="ADAL" clId="{A66AA9AE-BFE9-4A57-B86E-7DD5B1665D85}" dt="2024-04-28T11:07:14.079" v="904" actId="1035"/>
          <ac:cxnSpMkLst>
            <pc:docMk/>
            <pc:sldMk cId="2859463955" sldId="462"/>
            <ac:cxnSpMk id="29" creationId="{F81A0EA7-21A9-B6AB-4ABE-7A62B237DC9B}"/>
          </ac:cxnSpMkLst>
        </pc:cxnChg>
        <pc:cxnChg chg="add mod">
          <ac:chgData name="Αντώνης Πέππας" userId="02868cfc-83e0-4899-8218-08781fb63997" providerId="ADAL" clId="{A66AA9AE-BFE9-4A57-B86E-7DD5B1665D85}" dt="2024-04-28T11:07:14.079" v="904" actId="1035"/>
          <ac:cxnSpMkLst>
            <pc:docMk/>
            <pc:sldMk cId="2859463955" sldId="462"/>
            <ac:cxnSpMk id="30" creationId="{80086BC6-F704-4577-773A-977573C36152}"/>
          </ac:cxnSpMkLst>
        </pc:cxnChg>
        <pc:cxnChg chg="add del mod">
          <ac:chgData name="Αντώνης Πέππας" userId="02868cfc-83e0-4899-8218-08781fb63997" providerId="ADAL" clId="{A66AA9AE-BFE9-4A57-B86E-7DD5B1665D85}" dt="2024-04-28T10:54:46.410" v="541" actId="478"/>
          <ac:cxnSpMkLst>
            <pc:docMk/>
            <pc:sldMk cId="2859463955" sldId="462"/>
            <ac:cxnSpMk id="31" creationId="{7AEA1203-7353-813D-2C39-179EADFF9677}"/>
          </ac:cxnSpMkLst>
        </pc:cxnChg>
      </pc:sldChg>
      <pc:sldChg chg="addSp delSp modSp add mod">
        <pc:chgData name="Αντώνης Πέππας" userId="02868cfc-83e0-4899-8218-08781fb63997" providerId="ADAL" clId="{A66AA9AE-BFE9-4A57-B86E-7DD5B1665D85}" dt="2024-04-28T12:28:10.316" v="2175" actId="1035"/>
        <pc:sldMkLst>
          <pc:docMk/>
          <pc:sldMk cId="838994947" sldId="463"/>
        </pc:sldMkLst>
        <pc:spChg chg="add mod">
          <ac:chgData name="Αντώνης Πέππας" userId="02868cfc-83e0-4899-8218-08781fb63997" providerId="ADAL" clId="{A66AA9AE-BFE9-4A57-B86E-7DD5B1665D85}" dt="2024-04-28T12:27:07.350" v="2117" actId="1035"/>
          <ac:spMkLst>
            <pc:docMk/>
            <pc:sldMk cId="838994947" sldId="463"/>
            <ac:spMk id="2" creationId="{A2F12663-B7E8-1E6A-C8B8-756E806667E4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3" creationId="{449E9C44-72C7-9DAD-7F96-AD719FE1A986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" creationId="{51490A69-037B-0C04-0284-A86026961025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5" creationId="{D1E60D5A-1295-301B-9EDA-0A603E9E950E}"/>
          </ac:spMkLst>
        </pc:spChg>
        <pc:spChg chg="mod">
          <ac:chgData name="Αντώνης Πέππας" userId="02868cfc-83e0-4899-8218-08781fb63997" providerId="ADAL" clId="{A66AA9AE-BFE9-4A57-B86E-7DD5B1665D85}" dt="2024-04-28T11:18:45.829" v="1252" actId="20577"/>
          <ac:spMkLst>
            <pc:docMk/>
            <pc:sldMk cId="838994947" sldId="463"/>
            <ac:spMk id="6" creationId="{C6A4713F-15B6-1F29-D5C7-A978B060AE89}"/>
          </ac:spMkLst>
        </pc:spChg>
        <pc:spChg chg="add mod">
          <ac:chgData name="Αντώνης Πέππας" userId="02868cfc-83e0-4899-8218-08781fb63997" providerId="ADAL" clId="{A66AA9AE-BFE9-4A57-B86E-7DD5B1665D85}" dt="2024-04-28T12:27:13.053" v="2145" actId="1036"/>
          <ac:spMkLst>
            <pc:docMk/>
            <pc:sldMk cId="838994947" sldId="463"/>
            <ac:spMk id="7" creationId="{2D15FC28-97F8-3E9C-F5E1-30EC6AD8A023}"/>
          </ac:spMkLst>
        </pc:spChg>
        <pc:spChg chg="add mod">
          <ac:chgData name="Αντώνης Πέππας" userId="02868cfc-83e0-4899-8218-08781fb63997" providerId="ADAL" clId="{A66AA9AE-BFE9-4A57-B86E-7DD5B1665D85}" dt="2024-04-28T12:28:10.316" v="2175" actId="1035"/>
          <ac:spMkLst>
            <pc:docMk/>
            <pc:sldMk cId="838994947" sldId="463"/>
            <ac:spMk id="8" creationId="{B8771841-55C4-AE9E-68E9-50518E7FD9E3}"/>
          </ac:spMkLst>
        </pc:spChg>
        <pc:spChg chg="add mod">
          <ac:chgData name="Αντώνης Πέππας" userId="02868cfc-83e0-4899-8218-08781fb63997" providerId="ADAL" clId="{A66AA9AE-BFE9-4A57-B86E-7DD5B1665D85}" dt="2024-04-28T12:26:58.538" v="2103" actId="1036"/>
          <ac:spMkLst>
            <pc:docMk/>
            <pc:sldMk cId="838994947" sldId="463"/>
            <ac:spMk id="16" creationId="{C20DD462-9FD0-CA6B-BA85-C60F7AB593DE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19" creationId="{E6D230B0-FD6E-2BE7-69FE-F3C6C8B38591}"/>
          </ac:spMkLst>
        </pc:spChg>
        <pc:spChg chg="add mod">
          <ac:chgData name="Αντώνης Πέππας" userId="02868cfc-83e0-4899-8218-08781fb63997" providerId="ADAL" clId="{A66AA9AE-BFE9-4A57-B86E-7DD5B1665D85}" dt="2024-04-28T12:27:07.350" v="2117" actId="1035"/>
          <ac:spMkLst>
            <pc:docMk/>
            <pc:sldMk cId="838994947" sldId="463"/>
            <ac:spMk id="20" creationId="{4C1DBDCC-8859-5A2B-9DD6-0106495A28DD}"/>
          </ac:spMkLst>
        </pc:spChg>
        <pc:spChg chg="add mod">
          <ac:chgData name="Αντώνης Πέππας" userId="02868cfc-83e0-4899-8218-08781fb63997" providerId="ADAL" clId="{A66AA9AE-BFE9-4A57-B86E-7DD5B1665D85}" dt="2024-04-28T12:27:13.053" v="2145" actId="1036"/>
          <ac:spMkLst>
            <pc:docMk/>
            <pc:sldMk cId="838994947" sldId="463"/>
            <ac:spMk id="21" creationId="{EFE0B307-CEC7-05B6-7DCC-6B525752EF3F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22" creationId="{F4205912-A8ED-D180-8AE1-8756E152CF38}"/>
          </ac:spMkLst>
        </pc:spChg>
        <pc:spChg chg="add mod">
          <ac:chgData name="Αντώνης Πέππας" userId="02868cfc-83e0-4899-8218-08781fb63997" providerId="ADAL" clId="{A66AA9AE-BFE9-4A57-B86E-7DD5B1665D85}" dt="2024-04-28T12:28:10.316" v="2175" actId="1035"/>
          <ac:spMkLst>
            <pc:docMk/>
            <pc:sldMk cId="838994947" sldId="463"/>
            <ac:spMk id="23" creationId="{919B7B0D-104D-4D42-66BF-0B38E03EBF04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24" creationId="{033C3174-4BA5-2EC8-7811-203BB3B69727}"/>
          </ac:spMkLst>
        </pc:spChg>
        <pc:spChg chg="add mod">
          <ac:chgData name="Αντώνης Πέππας" userId="02868cfc-83e0-4899-8218-08781fb63997" providerId="ADAL" clId="{A66AA9AE-BFE9-4A57-B86E-7DD5B1665D85}" dt="2024-04-28T12:28:00.276" v="2168" actId="947"/>
          <ac:spMkLst>
            <pc:docMk/>
            <pc:sldMk cId="838994947" sldId="463"/>
            <ac:spMk id="25" creationId="{C2154666-2764-13EE-6F4C-E5AC0256B30B}"/>
          </ac:spMkLst>
        </pc:spChg>
        <pc:spChg chg="add mod">
          <ac:chgData name="Αντώνης Πέππας" userId="02868cfc-83e0-4899-8218-08781fb63997" providerId="ADAL" clId="{A66AA9AE-BFE9-4A57-B86E-7DD5B1665D85}" dt="2024-04-28T12:27:34.421" v="2165" actId="14100"/>
          <ac:spMkLst>
            <pc:docMk/>
            <pc:sldMk cId="838994947" sldId="463"/>
            <ac:spMk id="28" creationId="{C8F4510E-76E0-DB7C-59A0-726BAB5931FF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2" creationId="{100D28D9-8DB0-A010-4149-E7DD382B9F56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3" creationId="{F26C01D5-10D8-2DA7-C61F-921031D1B12F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5" creationId="{D0F070AF-F1BA-3A1F-88CF-629C57C3635C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7" creationId="{3B30898B-1387-5CDA-2684-C5D6E1B0196C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49" creationId="{8A5A6001-B4FD-5EEE-AC3C-471DEE524AD7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50" creationId="{3D658C4C-98E1-E845-C639-7827086FBFE2}"/>
          </ac:spMkLst>
        </pc:spChg>
        <pc:spChg chg="del">
          <ac:chgData name="Αντώνης Πέππας" userId="02868cfc-83e0-4899-8218-08781fb63997" providerId="ADAL" clId="{A66AA9AE-BFE9-4A57-B86E-7DD5B1665D85}" dt="2024-04-28T11:12:37.874" v="1061" actId="478"/>
          <ac:spMkLst>
            <pc:docMk/>
            <pc:sldMk cId="838994947" sldId="463"/>
            <ac:spMk id="51" creationId="{7E09EDEB-A1BE-6ED4-ACE7-82E53DA791FF}"/>
          </ac:spMkLst>
        </pc:spChg>
        <pc:grpChg chg="del">
          <ac:chgData name="Αντώνης Πέππας" userId="02868cfc-83e0-4899-8218-08781fb63997" providerId="ADAL" clId="{A66AA9AE-BFE9-4A57-B86E-7DD5B1665D85}" dt="2024-04-28T11:12:37.874" v="1061" actId="478"/>
          <ac:grpSpMkLst>
            <pc:docMk/>
            <pc:sldMk cId="838994947" sldId="463"/>
            <ac:grpSpMk id="12" creationId="{07F9AC29-6A1E-0226-7E09-49170ECBD5AA}"/>
          </ac:grpSpMkLst>
        </pc:grpChg>
        <pc:grpChg chg="del">
          <ac:chgData name="Αντώνης Πέππας" userId="02868cfc-83e0-4899-8218-08781fb63997" providerId="ADAL" clId="{A66AA9AE-BFE9-4A57-B86E-7DD5B1665D85}" dt="2024-04-28T11:12:37.874" v="1061" actId="478"/>
          <ac:grpSpMkLst>
            <pc:docMk/>
            <pc:sldMk cId="838994947" sldId="463"/>
            <ac:grpSpMk id="36" creationId="{A30BBC4F-6D03-9D54-E8BE-8F2F82131CF5}"/>
          </ac:grpSpMkLst>
        </pc:grpChg>
        <pc:picChg chg="del">
          <ac:chgData name="Αντώνης Πέππας" userId="02868cfc-83e0-4899-8218-08781fb63997" providerId="ADAL" clId="{A66AA9AE-BFE9-4A57-B86E-7DD5B1665D85}" dt="2024-04-28T11:12:37.874" v="1061" actId="478"/>
          <ac:picMkLst>
            <pc:docMk/>
            <pc:sldMk cId="838994947" sldId="463"/>
            <ac:picMk id="13" creationId="{4F206DF7-EFE6-7EB7-E2E6-5C0DC5B88CD1}"/>
          </ac:picMkLst>
        </pc:picChg>
        <pc:picChg chg="add mod">
          <ac:chgData name="Αντώνης Πέππας" userId="02868cfc-83e0-4899-8218-08781fb63997" providerId="ADAL" clId="{A66AA9AE-BFE9-4A57-B86E-7DD5B1665D85}" dt="2024-04-28T11:25:01.234" v="1276"/>
          <ac:picMkLst>
            <pc:docMk/>
            <pc:sldMk cId="838994947" sldId="463"/>
            <ac:picMk id="18" creationId="{5416D5FA-B396-A357-7473-72F93BF8C8BF}"/>
          </ac:picMkLst>
        </pc:picChg>
        <pc:picChg chg="del">
          <ac:chgData name="Αντώνης Πέππας" userId="02868cfc-83e0-4899-8218-08781fb63997" providerId="ADAL" clId="{A66AA9AE-BFE9-4A57-B86E-7DD5B1665D85}" dt="2024-04-28T11:12:41.083" v="1062" actId="478"/>
          <ac:picMkLst>
            <pc:docMk/>
            <pc:sldMk cId="838994947" sldId="463"/>
            <ac:picMk id="41" creationId="{D8E24A46-679F-130D-458B-E53D44E1FDF2}"/>
          </ac:picMkLst>
        </pc:picChg>
        <pc:picChg chg="add del mod">
          <ac:chgData name="Αντώνης Πέππας" userId="02868cfc-83e0-4899-8218-08781fb63997" providerId="ADAL" clId="{A66AA9AE-BFE9-4A57-B86E-7DD5B1665D85}" dt="2024-04-28T11:21:52.476" v="1261" actId="478"/>
          <ac:picMkLst>
            <pc:docMk/>
            <pc:sldMk cId="838994947" sldId="463"/>
            <ac:picMk id="2050" creationId="{1AF6D091-8605-9712-C937-1D49B12F1B42}"/>
          </ac:picMkLst>
        </pc:picChg>
        <pc:picChg chg="add del mod">
          <ac:chgData name="Αντώνης Πέππας" userId="02868cfc-83e0-4899-8218-08781fb63997" providerId="ADAL" clId="{A66AA9AE-BFE9-4A57-B86E-7DD5B1665D85}" dt="2024-04-28T11:24:32.347" v="1273" actId="21"/>
          <ac:picMkLst>
            <pc:docMk/>
            <pc:sldMk cId="838994947" sldId="463"/>
            <ac:picMk id="2052" creationId="{3086DEDD-F3B3-C8C2-CD1E-04A704F45D22}"/>
          </ac:picMkLst>
        </pc:picChg>
        <pc:cxnChg chg="del">
          <ac:chgData name="Αντώνης Πέππας" userId="02868cfc-83e0-4899-8218-08781fb63997" providerId="ADAL" clId="{A66AA9AE-BFE9-4A57-B86E-7DD5B1665D85}" dt="2024-04-28T11:12:37.874" v="1061" actId="478"/>
          <ac:cxnSpMkLst>
            <pc:docMk/>
            <pc:sldMk cId="838994947" sldId="463"/>
            <ac:cxnSpMk id="26" creationId="{193B0930-764F-C2D6-76AE-916DE32A61A2}"/>
          </ac:cxnSpMkLst>
        </pc:cxnChg>
        <pc:cxnChg chg="del">
          <ac:chgData name="Αντώνης Πέππας" userId="02868cfc-83e0-4899-8218-08781fb63997" providerId="ADAL" clId="{A66AA9AE-BFE9-4A57-B86E-7DD5B1665D85}" dt="2024-04-28T11:12:37.874" v="1061" actId="478"/>
          <ac:cxnSpMkLst>
            <pc:docMk/>
            <pc:sldMk cId="838994947" sldId="463"/>
            <ac:cxnSpMk id="27" creationId="{6E444404-8DBE-2ACA-6234-C08F6A4986A9}"/>
          </ac:cxnSpMkLst>
        </pc:cxnChg>
        <pc:cxnChg chg="del">
          <ac:chgData name="Αντώνης Πέππας" userId="02868cfc-83e0-4899-8218-08781fb63997" providerId="ADAL" clId="{A66AA9AE-BFE9-4A57-B86E-7DD5B1665D85}" dt="2024-04-28T11:12:37.874" v="1061" actId="478"/>
          <ac:cxnSpMkLst>
            <pc:docMk/>
            <pc:sldMk cId="838994947" sldId="463"/>
            <ac:cxnSpMk id="29" creationId="{F81A0EA7-21A9-B6AB-4ABE-7A62B237DC9B}"/>
          </ac:cxnSpMkLst>
        </pc:cxnChg>
        <pc:cxnChg chg="del">
          <ac:chgData name="Αντώνης Πέππας" userId="02868cfc-83e0-4899-8218-08781fb63997" providerId="ADAL" clId="{A66AA9AE-BFE9-4A57-B86E-7DD5B1665D85}" dt="2024-04-28T11:12:37.874" v="1061" actId="478"/>
          <ac:cxnSpMkLst>
            <pc:docMk/>
            <pc:sldMk cId="838994947" sldId="463"/>
            <ac:cxnSpMk id="30" creationId="{80086BC6-F704-4577-773A-977573C36152}"/>
          </ac:cxnSpMkLst>
        </pc:cxnChg>
      </pc:sldChg>
      <pc:sldChg chg="addSp delSp modSp add mod">
        <pc:chgData name="Αντώνης Πέππας" userId="02868cfc-83e0-4899-8218-08781fb63997" providerId="ADAL" clId="{A66AA9AE-BFE9-4A57-B86E-7DD5B1665D85}" dt="2024-04-28T12:43:32.727" v="2532" actId="1036"/>
        <pc:sldMkLst>
          <pc:docMk/>
          <pc:sldMk cId="3364913391" sldId="464"/>
        </pc:sldMkLst>
        <pc:spChg chg="del">
          <ac:chgData name="Αντώνης Πέππας" userId="02868cfc-83e0-4899-8218-08781fb63997" providerId="ADAL" clId="{A66AA9AE-BFE9-4A57-B86E-7DD5B1665D85}" dt="2024-04-28T12:31:17.731" v="2217" actId="478"/>
          <ac:spMkLst>
            <pc:docMk/>
            <pc:sldMk cId="3364913391" sldId="464"/>
            <ac:spMk id="2" creationId="{A2F12663-B7E8-1E6A-C8B8-756E806667E4}"/>
          </ac:spMkLst>
        </pc:spChg>
        <pc:spChg chg="add mod">
          <ac:chgData name="Αντώνης Πέππας" userId="02868cfc-83e0-4899-8218-08781fb63997" providerId="ADAL" clId="{A66AA9AE-BFE9-4A57-B86E-7DD5B1665D85}" dt="2024-04-28T12:43:32.727" v="2532" actId="1036"/>
          <ac:spMkLst>
            <pc:docMk/>
            <pc:sldMk cId="3364913391" sldId="464"/>
            <ac:spMk id="4" creationId="{A30CC821-866C-A75E-FE2B-86C1DA359C4A}"/>
          </ac:spMkLst>
        </pc:spChg>
        <pc:spChg chg="mod">
          <ac:chgData name="Αντώνης Πέππας" userId="02868cfc-83e0-4899-8218-08781fb63997" providerId="ADAL" clId="{A66AA9AE-BFE9-4A57-B86E-7DD5B1665D85}" dt="2024-04-28T12:42:32.213" v="2441" actId="338"/>
          <ac:spMkLst>
            <pc:docMk/>
            <pc:sldMk cId="3364913391" sldId="464"/>
            <ac:spMk id="6" creationId="{C6A4713F-15B6-1F29-D5C7-A978B060AE89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7" creationId="{2D15FC28-97F8-3E9C-F5E1-30EC6AD8A023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8" creationId="{B8771841-55C4-AE9E-68E9-50518E7FD9E3}"/>
          </ac:spMkLst>
        </pc:spChg>
        <pc:spChg chg="add mod">
          <ac:chgData name="Αντώνης Πέππας" userId="02868cfc-83e0-4899-8218-08781fb63997" providerId="ADAL" clId="{A66AA9AE-BFE9-4A57-B86E-7DD5B1665D85}" dt="2024-04-28T12:43:32.727" v="2532" actId="1036"/>
          <ac:spMkLst>
            <pc:docMk/>
            <pc:sldMk cId="3364913391" sldId="464"/>
            <ac:spMk id="9" creationId="{6661E007-A406-FCC1-AD4D-44B472E3F331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16" creationId="{C20DD462-9FD0-CA6B-BA85-C60F7AB593DE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20" creationId="{4C1DBDCC-8859-5A2B-9DD6-0106495A28DD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21" creationId="{EFE0B307-CEC7-05B6-7DCC-6B525752EF3F}"/>
          </ac:spMkLst>
        </pc:spChg>
        <pc:spChg chg="mod">
          <ac:chgData name="Αντώνης Πέππας" userId="02868cfc-83e0-4899-8218-08781fb63997" providerId="ADAL" clId="{A66AA9AE-BFE9-4A57-B86E-7DD5B1665D85}" dt="2024-04-28T12:43:09.163" v="2490" actId="1076"/>
          <ac:spMkLst>
            <pc:docMk/>
            <pc:sldMk cId="3364913391" sldId="464"/>
            <ac:spMk id="22" creationId="{D125D49A-A8BB-12CD-09AE-F1180FD7507A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23" creationId="{919B7B0D-104D-4D42-66BF-0B38E03EBF04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25" creationId="{C2154666-2764-13EE-6F4C-E5AC0256B30B}"/>
          </ac:spMkLst>
        </pc:spChg>
        <pc:spChg chg="del">
          <ac:chgData name="Αντώνης Πέππας" userId="02868cfc-83e0-4899-8218-08781fb63997" providerId="ADAL" clId="{A66AA9AE-BFE9-4A57-B86E-7DD5B1665D85}" dt="2024-04-28T12:31:12.674" v="2216" actId="478"/>
          <ac:spMkLst>
            <pc:docMk/>
            <pc:sldMk cId="3364913391" sldId="464"/>
            <ac:spMk id="28" creationId="{C8F4510E-76E0-DB7C-59A0-726BAB5931FF}"/>
          </ac:spMkLst>
        </pc:spChg>
        <pc:grpChg chg="mod">
          <ac:chgData name="Αντώνης Πέππας" userId="02868cfc-83e0-4899-8218-08781fb63997" providerId="ADAL" clId="{A66AA9AE-BFE9-4A57-B86E-7DD5B1665D85}" dt="2024-04-28T12:42:32.213" v="2441" actId="338"/>
          <ac:grpSpMkLst>
            <pc:docMk/>
            <pc:sldMk cId="3364913391" sldId="464"/>
            <ac:grpSpMk id="1" creationId="{00000000-0000-0000-0000-000000000000}"/>
          </ac:grpSpMkLst>
        </pc:grpChg>
        <pc:grpChg chg="add del mod">
          <ac:chgData name="Αντώνης Πέππας" userId="02868cfc-83e0-4899-8218-08781fb63997" providerId="ADAL" clId="{A66AA9AE-BFE9-4A57-B86E-7DD5B1665D85}" dt="2024-04-28T12:40:01.628" v="2342" actId="165"/>
          <ac:grpSpMkLst>
            <pc:docMk/>
            <pc:sldMk cId="3364913391" sldId="464"/>
            <ac:grpSpMk id="12" creationId="{4023D6A1-CDFA-8678-1B4F-2B32124ABFEC}"/>
          </ac:grpSpMkLst>
        </pc:grpChg>
        <pc:grpChg chg="mod">
          <ac:chgData name="Αντώνης Πέππας" userId="02868cfc-83e0-4899-8218-08781fb63997" providerId="ADAL" clId="{A66AA9AE-BFE9-4A57-B86E-7DD5B1665D85}" dt="2024-04-28T12:43:09.163" v="2490" actId="1076"/>
          <ac:grpSpMkLst>
            <pc:docMk/>
            <pc:sldMk cId="3364913391" sldId="464"/>
            <ac:grpSpMk id="19" creationId="{473D797B-15AD-0237-0553-7AC3EDF4DDC6}"/>
          </ac:grpSpMkLst>
        </pc:grpChg>
        <pc:picChg chg="add mod">
          <ac:chgData name="Αντώνης Πέππας" userId="02868cfc-83e0-4899-8218-08781fb63997" providerId="ADAL" clId="{A66AA9AE-BFE9-4A57-B86E-7DD5B1665D85}" dt="2024-04-28T12:42:32.213" v="2441" actId="338"/>
          <ac:picMkLst>
            <pc:docMk/>
            <pc:sldMk cId="3364913391" sldId="464"/>
            <ac:picMk id="10" creationId="{8B909BC5-1186-E63D-60E8-EDBAC78B3A26}"/>
          </ac:picMkLst>
        </pc:picChg>
        <pc:picChg chg="add mod">
          <ac:chgData name="Αντώνης Πέππας" userId="02868cfc-83e0-4899-8218-08781fb63997" providerId="ADAL" clId="{A66AA9AE-BFE9-4A57-B86E-7DD5B1665D85}" dt="2024-04-28T12:42:32.213" v="2441" actId="338"/>
          <ac:picMkLst>
            <pc:docMk/>
            <pc:sldMk cId="3364913391" sldId="464"/>
            <ac:picMk id="11" creationId="{13FE9F9E-0D99-A50B-9D22-EDF16FD438EA}"/>
          </ac:picMkLst>
        </pc:picChg>
        <pc:picChg chg="mod topLvl">
          <ac:chgData name="Αντώνης Πέππας" userId="02868cfc-83e0-4899-8218-08781fb63997" providerId="ADAL" clId="{A66AA9AE-BFE9-4A57-B86E-7DD5B1665D85}" dt="2024-04-28T12:43:19.836" v="2519" actId="1037"/>
          <ac:picMkLst>
            <pc:docMk/>
            <pc:sldMk cId="3364913391" sldId="464"/>
            <ac:picMk id="13" creationId="{4D438FF1-515E-B1E1-4426-98F272D37545}"/>
          </ac:picMkLst>
        </pc:picChg>
        <pc:picChg chg="mod topLvl">
          <ac:chgData name="Αντώνης Πέππας" userId="02868cfc-83e0-4899-8218-08781fb63997" providerId="ADAL" clId="{A66AA9AE-BFE9-4A57-B86E-7DD5B1665D85}" dt="2024-04-28T12:43:19.836" v="2519" actId="1037"/>
          <ac:picMkLst>
            <pc:docMk/>
            <pc:sldMk cId="3364913391" sldId="464"/>
            <ac:picMk id="14" creationId="{359A5675-8B24-5774-7C03-A3E8F1FB671A}"/>
          </ac:picMkLst>
        </pc:picChg>
        <pc:picChg chg="add mod ord">
          <ac:chgData name="Αντώνης Πέππας" userId="02868cfc-83e0-4899-8218-08781fb63997" providerId="ADAL" clId="{A66AA9AE-BFE9-4A57-B86E-7DD5B1665D85}" dt="2024-04-28T12:43:25.519" v="2520" actId="166"/>
          <ac:picMkLst>
            <pc:docMk/>
            <pc:sldMk cId="3364913391" sldId="464"/>
            <ac:picMk id="15" creationId="{186AC1DC-3114-69F4-8F39-1C44122FAC50}"/>
          </ac:picMkLst>
        </pc:picChg>
        <pc:picChg chg="add del mod">
          <ac:chgData name="Αντώνης Πέππας" userId="02868cfc-83e0-4899-8218-08781fb63997" providerId="ADAL" clId="{A66AA9AE-BFE9-4A57-B86E-7DD5B1665D85}" dt="2024-04-28T12:42:32.213" v="2441" actId="338"/>
          <ac:picMkLst>
            <pc:docMk/>
            <pc:sldMk cId="3364913391" sldId="464"/>
            <ac:picMk id="17" creationId="{1F8B1873-206D-ECA1-4FF7-4C1AC4C2ADD2}"/>
          </ac:picMkLst>
        </pc:picChg>
        <pc:picChg chg="del">
          <ac:chgData name="Αντώνης Πέππας" userId="02868cfc-83e0-4899-8218-08781fb63997" providerId="ADAL" clId="{A66AA9AE-BFE9-4A57-B86E-7DD5B1665D85}" dt="2024-04-28T12:31:12.674" v="2216" actId="478"/>
          <ac:picMkLst>
            <pc:docMk/>
            <pc:sldMk cId="3364913391" sldId="464"/>
            <ac:picMk id="18" creationId="{5416D5FA-B396-A357-7473-72F93BF8C8BF}"/>
          </ac:picMkLst>
        </pc:picChg>
        <pc:picChg chg="mod">
          <ac:chgData name="Αντώνης Πέππας" userId="02868cfc-83e0-4899-8218-08781fb63997" providerId="ADAL" clId="{A66AA9AE-BFE9-4A57-B86E-7DD5B1665D85}" dt="2024-04-28T12:43:09.163" v="2490" actId="1076"/>
          <ac:picMkLst>
            <pc:docMk/>
            <pc:sldMk cId="3364913391" sldId="464"/>
            <ac:picMk id="3077" creationId="{DC99A085-E584-2302-865E-06C51EF889AC}"/>
          </ac:picMkLst>
        </pc:picChg>
      </pc:sldChg>
      <pc:sldChg chg="addSp delSp modSp add mod">
        <pc:chgData name="Αντώνης Πέππας" userId="02868cfc-83e0-4899-8218-08781fb63997" providerId="ADAL" clId="{A66AA9AE-BFE9-4A57-B86E-7DD5B1665D85}" dt="2024-04-28T13:16:11.428" v="3484" actId="20577"/>
        <pc:sldMkLst>
          <pc:docMk/>
          <pc:sldMk cId="1834231322" sldId="465"/>
        </pc:sldMkLst>
        <pc:spChg chg="mod">
          <ac:chgData name="Αντώνης Πέππας" userId="02868cfc-83e0-4899-8218-08781fb63997" providerId="ADAL" clId="{A66AA9AE-BFE9-4A57-B86E-7DD5B1665D85}" dt="2024-04-28T13:08:18.545" v="2922" actId="207"/>
          <ac:spMkLst>
            <pc:docMk/>
            <pc:sldMk cId="1834231322" sldId="465"/>
            <ac:spMk id="2" creationId="{A2F12663-B7E8-1E6A-C8B8-756E806667E4}"/>
          </ac:spMkLst>
        </pc:spChg>
        <pc:spChg chg="add del mod">
          <ac:chgData name="Αντώνης Πέππας" userId="02868cfc-83e0-4899-8218-08781fb63997" providerId="ADAL" clId="{A66AA9AE-BFE9-4A57-B86E-7DD5B1665D85}" dt="2024-04-28T12:32:54.313" v="2222" actId="478"/>
          <ac:spMkLst>
            <pc:docMk/>
            <pc:sldMk cId="1834231322" sldId="465"/>
            <ac:spMk id="4" creationId="{4DBA967E-BC2B-A760-7789-75D3E12C7432}"/>
          </ac:spMkLst>
        </pc:spChg>
        <pc:spChg chg="add mod">
          <ac:chgData name="Αντώνης Πέππας" userId="02868cfc-83e0-4899-8218-08781fb63997" providerId="ADAL" clId="{A66AA9AE-BFE9-4A57-B86E-7DD5B1665D85}" dt="2024-04-28T12:46:33.895" v="2562" actId="20577"/>
          <ac:spMkLst>
            <pc:docMk/>
            <pc:sldMk cId="1834231322" sldId="465"/>
            <ac:spMk id="5" creationId="{B6972913-FED4-2FAC-B8DA-731B151EB3D4}"/>
          </ac:spMkLst>
        </pc:spChg>
        <pc:spChg chg="del">
          <ac:chgData name="Αντώνης Πέππας" userId="02868cfc-83e0-4899-8218-08781fb63997" providerId="ADAL" clId="{A66AA9AE-BFE9-4A57-B86E-7DD5B1665D85}" dt="2024-04-28T12:32:50.103" v="2221" actId="478"/>
          <ac:spMkLst>
            <pc:docMk/>
            <pc:sldMk cId="1834231322" sldId="465"/>
            <ac:spMk id="6" creationId="{C6A4713F-15B6-1F29-D5C7-A978B060AE89}"/>
          </ac:spMkLst>
        </pc:spChg>
        <pc:spChg chg="mod">
          <ac:chgData name="Αντώνης Πέππας" userId="02868cfc-83e0-4899-8218-08781fb63997" providerId="ADAL" clId="{A66AA9AE-BFE9-4A57-B86E-7DD5B1665D85}" dt="2024-04-28T13:11:37.976" v="3164" actId="1036"/>
          <ac:spMkLst>
            <pc:docMk/>
            <pc:sldMk cId="1834231322" sldId="465"/>
            <ac:spMk id="7" creationId="{2D15FC28-97F8-3E9C-F5E1-30EC6AD8A023}"/>
          </ac:spMkLst>
        </pc:spChg>
        <pc:spChg chg="mod">
          <ac:chgData name="Αντώνης Πέππας" userId="02868cfc-83e0-4899-8218-08781fb63997" providerId="ADAL" clId="{A66AA9AE-BFE9-4A57-B86E-7DD5B1665D85}" dt="2024-04-28T13:11:37.976" v="3164" actId="1036"/>
          <ac:spMkLst>
            <pc:docMk/>
            <pc:sldMk cId="1834231322" sldId="465"/>
            <ac:spMk id="8" creationId="{B8771841-55C4-AE9E-68E9-50518E7FD9E3}"/>
          </ac:spMkLst>
        </pc:spChg>
        <pc:spChg chg="mod">
          <ac:chgData name="Αντώνης Πέππας" userId="02868cfc-83e0-4899-8218-08781fb63997" providerId="ADAL" clId="{A66AA9AE-BFE9-4A57-B86E-7DD5B1665D85}" dt="2024-04-28T13:11:12.723" v="3140" actId="1036"/>
          <ac:spMkLst>
            <pc:docMk/>
            <pc:sldMk cId="1834231322" sldId="465"/>
            <ac:spMk id="16" creationId="{C20DD462-9FD0-CA6B-BA85-C60F7AB593DE}"/>
          </ac:spMkLst>
        </pc:spChg>
        <pc:spChg chg="mod">
          <ac:chgData name="Αντώνης Πέππας" userId="02868cfc-83e0-4899-8218-08781fb63997" providerId="ADAL" clId="{A66AA9AE-BFE9-4A57-B86E-7DD5B1665D85}" dt="2024-04-28T13:08:55.766" v="2932" actId="552"/>
          <ac:spMkLst>
            <pc:docMk/>
            <pc:sldMk cId="1834231322" sldId="465"/>
            <ac:spMk id="20" creationId="{4C1DBDCC-8859-5A2B-9DD6-0106495A28DD}"/>
          </ac:spMkLst>
        </pc:spChg>
        <pc:spChg chg="mod">
          <ac:chgData name="Αντώνης Πέππας" userId="02868cfc-83e0-4899-8218-08781fb63997" providerId="ADAL" clId="{A66AA9AE-BFE9-4A57-B86E-7DD5B1665D85}" dt="2024-04-28T13:11:37.976" v="3164" actId="1036"/>
          <ac:spMkLst>
            <pc:docMk/>
            <pc:sldMk cId="1834231322" sldId="465"/>
            <ac:spMk id="21" creationId="{EFE0B307-CEC7-05B6-7DCC-6B525752EF3F}"/>
          </ac:spMkLst>
        </pc:spChg>
        <pc:spChg chg="mod">
          <ac:chgData name="Αντώνης Πέππας" userId="02868cfc-83e0-4899-8218-08781fb63997" providerId="ADAL" clId="{A66AA9AE-BFE9-4A57-B86E-7DD5B1665D85}" dt="2024-04-28T13:11:37.976" v="3164" actId="1036"/>
          <ac:spMkLst>
            <pc:docMk/>
            <pc:sldMk cId="1834231322" sldId="465"/>
            <ac:spMk id="23" creationId="{919B7B0D-104D-4D42-66BF-0B38E03EBF04}"/>
          </ac:spMkLst>
        </pc:spChg>
        <pc:spChg chg="mod">
          <ac:chgData name="Αντώνης Πέππας" userId="02868cfc-83e0-4899-8218-08781fb63997" providerId="ADAL" clId="{A66AA9AE-BFE9-4A57-B86E-7DD5B1665D85}" dt="2024-04-28T13:16:11.428" v="3484" actId="20577"/>
          <ac:spMkLst>
            <pc:docMk/>
            <pc:sldMk cId="1834231322" sldId="465"/>
            <ac:spMk id="25" creationId="{C2154666-2764-13EE-6F4C-E5AC0256B30B}"/>
          </ac:spMkLst>
        </pc:spChg>
        <pc:spChg chg="mod">
          <ac:chgData name="Αντώνης Πέππας" userId="02868cfc-83e0-4899-8218-08781fb63997" providerId="ADAL" clId="{A66AA9AE-BFE9-4A57-B86E-7DD5B1665D85}" dt="2024-04-28T13:13:16.680" v="3279" actId="20577"/>
          <ac:spMkLst>
            <pc:docMk/>
            <pc:sldMk cId="1834231322" sldId="465"/>
            <ac:spMk id="28" creationId="{C8F4510E-76E0-DB7C-59A0-726BAB5931FF}"/>
          </ac:spMkLst>
        </pc:spChg>
        <pc:picChg chg="del">
          <ac:chgData name="Αντώνης Πέππας" userId="02868cfc-83e0-4899-8218-08781fb63997" providerId="ADAL" clId="{A66AA9AE-BFE9-4A57-B86E-7DD5B1665D85}" dt="2024-04-28T12:43:44.063" v="2533" actId="478"/>
          <ac:picMkLst>
            <pc:docMk/>
            <pc:sldMk cId="1834231322" sldId="465"/>
            <ac:picMk id="18" creationId="{5416D5FA-B396-A357-7473-72F93BF8C8BF}"/>
          </ac:picMkLst>
        </pc:picChg>
        <pc:picChg chg="add del mod">
          <ac:chgData name="Αντώνης Πέππας" userId="02868cfc-83e0-4899-8218-08781fb63997" providerId="ADAL" clId="{A66AA9AE-BFE9-4A57-B86E-7DD5B1665D85}" dt="2024-04-28T12:45:57.966" v="2539" actId="478"/>
          <ac:picMkLst>
            <pc:docMk/>
            <pc:sldMk cId="1834231322" sldId="465"/>
            <ac:picMk id="4098" creationId="{F346054C-05DD-377C-B7B1-E6D26024F4B4}"/>
          </ac:picMkLst>
        </pc:picChg>
        <pc:picChg chg="add mod">
          <ac:chgData name="Αντώνης Πέππας" userId="02868cfc-83e0-4899-8218-08781fb63997" providerId="ADAL" clId="{A66AA9AE-BFE9-4A57-B86E-7DD5B1665D85}" dt="2024-04-28T12:46:26.028" v="2561" actId="1035"/>
          <ac:picMkLst>
            <pc:docMk/>
            <pc:sldMk cId="1834231322" sldId="465"/>
            <ac:picMk id="4100" creationId="{9D1B3AC1-CEAA-DBE4-4849-5F5C57ECE7F3}"/>
          </ac:picMkLst>
        </pc:picChg>
      </pc:sldChg>
    </pc:docChg>
  </pc:docChgLst>
  <pc:docChgLst>
    <pc:chgData name="Αντώνης Πέππας" userId="02868cfc-83e0-4899-8218-08781fb63997" providerId="ADAL" clId="{571A598A-530A-406D-9352-EF5986DBF12D}"/>
    <pc:docChg chg="modSld">
      <pc:chgData name="Αντώνης Πέππας" userId="02868cfc-83e0-4899-8218-08781fb63997" providerId="ADAL" clId="{571A598A-530A-406D-9352-EF5986DBF12D}" dt="2024-04-29T12:52:00.594" v="52" actId="1035"/>
      <pc:docMkLst>
        <pc:docMk/>
      </pc:docMkLst>
      <pc:sldChg chg="modSp mod">
        <pc:chgData name="Αντώνης Πέππας" userId="02868cfc-83e0-4899-8218-08781fb63997" providerId="ADAL" clId="{571A598A-530A-406D-9352-EF5986DBF12D}" dt="2024-04-29T12:51:47.386" v="33" actId="20577"/>
        <pc:sldMkLst>
          <pc:docMk/>
          <pc:sldMk cId="838994947" sldId="463"/>
        </pc:sldMkLst>
        <pc:spChg chg="mod">
          <ac:chgData name="Αντώνης Πέππας" userId="02868cfc-83e0-4899-8218-08781fb63997" providerId="ADAL" clId="{571A598A-530A-406D-9352-EF5986DBF12D}" dt="2024-04-29T12:51:40.364" v="17" actId="1035"/>
          <ac:spMkLst>
            <pc:docMk/>
            <pc:sldMk cId="838994947" sldId="463"/>
            <ac:spMk id="7" creationId="{2D15FC28-97F8-3E9C-F5E1-30EC6AD8A023}"/>
          </ac:spMkLst>
        </pc:spChg>
        <pc:spChg chg="mod">
          <ac:chgData name="Αντώνης Πέππας" userId="02868cfc-83e0-4899-8218-08781fb63997" providerId="ADAL" clId="{571A598A-530A-406D-9352-EF5986DBF12D}" dt="2024-04-29T12:51:47.386" v="33" actId="20577"/>
          <ac:spMkLst>
            <pc:docMk/>
            <pc:sldMk cId="838994947" sldId="463"/>
            <ac:spMk id="21" creationId="{EFE0B307-CEC7-05B6-7DCC-6B525752EF3F}"/>
          </ac:spMkLst>
        </pc:spChg>
      </pc:sldChg>
      <pc:sldChg chg="modSp mod">
        <pc:chgData name="Αντώνης Πέππας" userId="02868cfc-83e0-4899-8218-08781fb63997" providerId="ADAL" clId="{571A598A-530A-406D-9352-EF5986DBF12D}" dt="2024-04-29T12:52:00.594" v="52" actId="1035"/>
        <pc:sldMkLst>
          <pc:docMk/>
          <pc:sldMk cId="1834231322" sldId="465"/>
        </pc:sldMkLst>
        <pc:spChg chg="mod">
          <ac:chgData name="Αντώνης Πέππας" userId="02868cfc-83e0-4899-8218-08781fb63997" providerId="ADAL" clId="{571A598A-530A-406D-9352-EF5986DBF12D}" dt="2024-04-29T12:52:00.594" v="52" actId="1035"/>
          <ac:spMkLst>
            <pc:docMk/>
            <pc:sldMk cId="1834231322" sldId="465"/>
            <ac:spMk id="7" creationId="{2D15FC28-97F8-3E9C-F5E1-30EC6AD8A023}"/>
          </ac:spMkLst>
        </pc:spChg>
        <pc:spChg chg="mod">
          <ac:chgData name="Αντώνης Πέππας" userId="02868cfc-83e0-4899-8218-08781fb63997" providerId="ADAL" clId="{571A598A-530A-406D-9352-EF5986DBF12D}" dt="2024-04-29T12:52:00.594" v="52" actId="1035"/>
          <ac:spMkLst>
            <pc:docMk/>
            <pc:sldMk cId="1834231322" sldId="465"/>
            <ac:spMk id="21" creationId="{EFE0B307-CEC7-05B6-7DCC-6B525752EF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722818-A650-0DA8-2089-41362B4A04E6}"/>
              </a:ext>
            </a:extLst>
          </p:cNvPr>
          <p:cNvSpPr/>
          <p:nvPr userDrawn="1"/>
        </p:nvSpPr>
        <p:spPr>
          <a:xfrm>
            <a:off x="5904035" y="0"/>
            <a:ext cx="6287965" cy="6679406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A0598A2-7D93-8448-0CE8-4B1036780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66" b="11773"/>
          <a:stretch>
            <a:fillRect/>
          </a:stretch>
        </p:blipFill>
        <p:spPr>
          <a:xfrm>
            <a:off x="6241307" y="2079381"/>
            <a:ext cx="5950693" cy="4600025"/>
          </a:xfrm>
          <a:custGeom>
            <a:avLst/>
            <a:gdLst>
              <a:gd name="connsiteX0" fmla="*/ 0 w 5950693"/>
              <a:gd name="connsiteY0" fmla="*/ 0 h 4600025"/>
              <a:gd name="connsiteX1" fmla="*/ 5950693 w 5950693"/>
              <a:gd name="connsiteY1" fmla="*/ 0 h 4600025"/>
              <a:gd name="connsiteX2" fmla="*/ 5950693 w 5950693"/>
              <a:gd name="connsiteY2" fmla="*/ 4600025 h 4600025"/>
              <a:gd name="connsiteX3" fmla="*/ 0 w 5950693"/>
              <a:gd name="connsiteY3" fmla="*/ 4600025 h 46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693" h="4600025">
                <a:moveTo>
                  <a:pt x="0" y="0"/>
                </a:moveTo>
                <a:lnTo>
                  <a:pt x="5950693" y="0"/>
                </a:lnTo>
                <a:lnTo>
                  <a:pt x="5950693" y="4600025"/>
                </a:lnTo>
                <a:lnTo>
                  <a:pt x="0" y="4600025"/>
                </a:lnTo>
                <a:close/>
              </a:path>
            </a:pathLst>
          </a:cu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E5FEE-8DB4-D40F-5DF9-C18A8124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064" y="381663"/>
            <a:ext cx="5522181" cy="3539706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533BD-5F76-7D7B-57D5-E64B8512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064" y="3969727"/>
            <a:ext cx="5522182" cy="1816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9395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E8E8-7E3B-969D-D517-4F75558A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0908-9463-43BA-BFF7-F83DF80174E4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B027-971A-3F68-38CE-435874E4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DA46-6920-06CF-8C66-B5FF47B7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48C42C8-DE49-4A98-C2CC-530CDF915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055" y="1200150"/>
            <a:ext cx="4953000" cy="445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73FE92-487E-60E1-0B96-63554CCAD17D}"/>
              </a:ext>
            </a:extLst>
          </p:cNvPr>
          <p:cNvSpPr txBox="1"/>
          <p:nvPr userDrawn="1"/>
        </p:nvSpPr>
        <p:spPr>
          <a:xfrm>
            <a:off x="1091680" y="6462116"/>
            <a:ext cx="4899132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This project has received funding from the European Union's Horizon Europe research and innovation programme under grant agreement No 101092347</a:t>
            </a:r>
            <a:endParaRPr 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0205CE-72A5-3B50-8C50-DBFF3A6EE8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9" y="6396326"/>
            <a:ext cx="1003251" cy="2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46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722818-A650-0DA8-2089-41362B4A04E6}"/>
              </a:ext>
            </a:extLst>
          </p:cNvPr>
          <p:cNvSpPr/>
          <p:nvPr/>
        </p:nvSpPr>
        <p:spPr>
          <a:xfrm>
            <a:off x="5904035" y="0"/>
            <a:ext cx="6287965" cy="6679406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A0598A2-7D93-8448-0CE8-4B1036780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66" b="11773"/>
          <a:stretch>
            <a:fillRect/>
          </a:stretch>
        </p:blipFill>
        <p:spPr>
          <a:xfrm>
            <a:off x="6241307" y="2079381"/>
            <a:ext cx="5950693" cy="4600025"/>
          </a:xfrm>
          <a:custGeom>
            <a:avLst/>
            <a:gdLst>
              <a:gd name="connsiteX0" fmla="*/ 0 w 5950693"/>
              <a:gd name="connsiteY0" fmla="*/ 0 h 4600025"/>
              <a:gd name="connsiteX1" fmla="*/ 5950693 w 5950693"/>
              <a:gd name="connsiteY1" fmla="*/ 0 h 4600025"/>
              <a:gd name="connsiteX2" fmla="*/ 5950693 w 5950693"/>
              <a:gd name="connsiteY2" fmla="*/ 4600025 h 4600025"/>
              <a:gd name="connsiteX3" fmla="*/ 0 w 5950693"/>
              <a:gd name="connsiteY3" fmla="*/ 4600025 h 46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693" h="4600025">
                <a:moveTo>
                  <a:pt x="0" y="0"/>
                </a:moveTo>
                <a:lnTo>
                  <a:pt x="5950693" y="0"/>
                </a:lnTo>
                <a:lnTo>
                  <a:pt x="5950693" y="4600025"/>
                </a:lnTo>
                <a:lnTo>
                  <a:pt x="0" y="4600025"/>
                </a:lnTo>
                <a:close/>
              </a:path>
            </a:pathLst>
          </a:cu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E5FEE-8DB4-D40F-5DF9-C18A8124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1064" y="381663"/>
            <a:ext cx="5522181" cy="3539706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533BD-5F76-7D7B-57D5-E64B8512A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064" y="3969727"/>
            <a:ext cx="5522182" cy="18168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9395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E8E8-7E3B-969D-D517-4F75558A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B027-971A-3F68-38CE-435874E4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DA46-6920-06CF-8C66-B5FF47B7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48C42C8-DE49-4A98-C2CC-530CDF915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055" y="1200150"/>
            <a:ext cx="4953000" cy="44577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D84655-14A4-23B0-DA0A-39309E809744}"/>
              </a:ext>
            </a:extLst>
          </p:cNvPr>
          <p:cNvGrpSpPr/>
          <p:nvPr/>
        </p:nvGrpSpPr>
        <p:grpSpPr>
          <a:xfrm>
            <a:off x="530894" y="6476337"/>
            <a:ext cx="5071321" cy="179108"/>
            <a:chOff x="340346" y="6476337"/>
            <a:chExt cx="5071321" cy="1791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3FE92-487E-60E1-0B96-63554CCAD17D}"/>
                </a:ext>
              </a:extLst>
            </p:cNvPr>
            <p:cNvSpPr txBox="1"/>
            <p:nvPr/>
          </p:nvSpPr>
          <p:spPr>
            <a:xfrm>
              <a:off x="657841" y="6519724"/>
              <a:ext cx="4753826" cy="9233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600" b="0" i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This project has received funding from the European Union's Horizon Europe research and innovation </a:t>
              </a:r>
              <a:r>
                <a:rPr lang="en-US" sz="600" b="0" i="0" dirty="0" err="1">
                  <a:solidFill>
                    <a:schemeClr val="bg1">
                      <a:lumMod val="65000"/>
                    </a:schemeClr>
                  </a:solidFill>
                  <a:effectLst/>
                </a:rPr>
                <a:t>programme</a:t>
              </a:r>
              <a:r>
                <a:rPr lang="en-US" sz="600" b="0" i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 under grant agreement No 101092347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8E876FD-29FD-77BA-4027-A70F24DEA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0346" y="6476337"/>
              <a:ext cx="269136" cy="179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471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62FAD1-5E17-A87F-D3CF-BEE906CC85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668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DB4017D-983E-047F-4163-D0FF7E83F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64" b="11855"/>
          <a:stretch>
            <a:fillRect/>
          </a:stretch>
        </p:blipFill>
        <p:spPr>
          <a:xfrm>
            <a:off x="6258657" y="2099919"/>
            <a:ext cx="5933343" cy="4582236"/>
          </a:xfrm>
          <a:custGeom>
            <a:avLst/>
            <a:gdLst>
              <a:gd name="connsiteX0" fmla="*/ 0 w 5933343"/>
              <a:gd name="connsiteY0" fmla="*/ 0 h 4582236"/>
              <a:gd name="connsiteX1" fmla="*/ 5933343 w 5933343"/>
              <a:gd name="connsiteY1" fmla="*/ 0 h 4582236"/>
              <a:gd name="connsiteX2" fmla="*/ 5933343 w 5933343"/>
              <a:gd name="connsiteY2" fmla="*/ 4582236 h 4582236"/>
              <a:gd name="connsiteX3" fmla="*/ 0 w 5933343"/>
              <a:gd name="connsiteY3" fmla="*/ 4582236 h 458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343" h="4582236">
                <a:moveTo>
                  <a:pt x="0" y="0"/>
                </a:moveTo>
                <a:lnTo>
                  <a:pt x="5933343" y="0"/>
                </a:lnTo>
                <a:lnTo>
                  <a:pt x="5933343" y="4582236"/>
                </a:lnTo>
                <a:lnTo>
                  <a:pt x="0" y="458223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6A263-EBF9-6288-AC25-FEA2322F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7227277" cy="2852737"/>
          </a:xfrm>
        </p:spPr>
        <p:txBody>
          <a:bodyPr anchor="ctr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1530-8B62-EFA0-EE17-8C680056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7227277" cy="15001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49026-36C0-C69C-5F6F-7E99F405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EAA8-E0BD-E7F2-E31F-D3A1AD6B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11FB-F130-6325-83A1-E6A6885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A99D5E-F088-A89E-BED1-9935641A74F8}"/>
              </a:ext>
            </a:extLst>
          </p:cNvPr>
          <p:cNvSpPr/>
          <p:nvPr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B468F-4445-687A-DD19-8200CAC08597}"/>
              </a:ext>
            </a:extLst>
          </p:cNvPr>
          <p:cNvSpPr/>
          <p:nvPr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F62B4D-ADD5-AA40-6414-C1AFB6A4DBED}"/>
              </a:ext>
            </a:extLst>
          </p:cNvPr>
          <p:cNvSpPr/>
          <p:nvPr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869E35-E1A7-89DC-93CE-EDA7CF67B373}"/>
              </a:ext>
            </a:extLst>
          </p:cNvPr>
          <p:cNvSpPr/>
          <p:nvPr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ED4-F804-31FA-D3A2-216336704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550"/>
            <a:ext cx="10515600" cy="5120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93C5-4773-2021-424D-133959C1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5A127-14FD-B445-DEEA-C723C2EB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DD3C7-68C7-0535-A0BB-8150DAB0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7178D-6581-A1D2-068D-34D04A40940E}"/>
              </a:ext>
            </a:extLst>
          </p:cNvPr>
          <p:cNvSpPr/>
          <p:nvPr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F91CFB-1DD3-1F11-A12C-B59BF2F53932}"/>
              </a:ext>
            </a:extLst>
          </p:cNvPr>
          <p:cNvSpPr/>
          <p:nvPr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FE3D16A-6E69-9B56-564D-597EA4440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CF137-C796-1304-024A-C77216E59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68734"/>
            <a:ext cx="10515600" cy="89241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A782B6A-4A36-0F67-2C5F-F1B210AFAF52}"/>
              </a:ext>
            </a:extLst>
          </p:cNvPr>
          <p:cNvSpPr/>
          <p:nvPr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A0151-EC06-6EA2-67A8-6BCFC471B484}"/>
              </a:ext>
            </a:extLst>
          </p:cNvPr>
          <p:cNvSpPr/>
          <p:nvPr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6A4805-E304-EB51-1D0F-896704B4AD9A}"/>
              </a:ext>
            </a:extLst>
          </p:cNvPr>
          <p:cNvSpPr/>
          <p:nvPr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A439CE-CF7F-05E6-BE83-59644580812F}"/>
              </a:ext>
            </a:extLst>
          </p:cNvPr>
          <p:cNvSpPr/>
          <p:nvPr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84FE-2E8F-012B-627A-950BDF4F0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4015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B5F21-FC44-91DB-DF58-191B0E36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4015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5DBC-BAAB-1AE3-7AA7-1F9A3C59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9C33F-41B2-9B88-B956-0125434E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7EEA7-371B-D808-DE15-69B0FF79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AAFBF0-0D13-5B76-EA28-8E5AEEEF3F7E}"/>
              </a:ext>
            </a:extLst>
          </p:cNvPr>
          <p:cNvSpPr/>
          <p:nvPr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id="{89A65A07-EA3D-973C-70D7-039C1025975F}"/>
              </a:ext>
            </a:extLst>
          </p:cNvPr>
          <p:cNvSpPr/>
          <p:nvPr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F035E2-FCC4-EBF9-AEE0-DCFA1A9CD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DAADE-318F-6787-1610-CEFA04C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9" y="147056"/>
            <a:ext cx="10515600" cy="949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7FE9D42-3888-414D-61FF-DE8B371CFB8E}"/>
              </a:ext>
            </a:extLst>
          </p:cNvPr>
          <p:cNvSpPr/>
          <p:nvPr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D5AC3D-03AA-8973-23BB-9ED99F87762F}"/>
              </a:ext>
            </a:extLst>
          </p:cNvPr>
          <p:cNvSpPr/>
          <p:nvPr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17905B-945F-F520-2D47-DD29859CE03D}"/>
              </a:ext>
            </a:extLst>
          </p:cNvPr>
          <p:cNvSpPr/>
          <p:nvPr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DF9A72-0DD6-A45E-E8E6-71C6060877CF}"/>
              </a:ext>
            </a:extLst>
          </p:cNvPr>
          <p:cNvSpPr/>
          <p:nvPr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3740-4878-A546-0010-28975AF0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83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A52F-A993-4362-E5A8-79C7E4DF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2262"/>
            <a:ext cx="5157787" cy="441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68500-DC3B-BED2-E3BC-AAD809385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3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FE065-6000-B942-FC07-1FCA38F67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2262"/>
            <a:ext cx="5183188" cy="441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2A9F0-E032-4A0A-A034-97281071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E8A18-13EF-620F-DB02-BEAF7AE4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F7394-E90E-3DC3-99DB-8AC56DE0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45AEEE-33ED-1C50-5239-1C6BA44ED898}"/>
              </a:ext>
            </a:extLst>
          </p:cNvPr>
          <p:cNvSpPr/>
          <p:nvPr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id="{278690D2-D053-675B-29DD-C2DA9F89C14F}"/>
              </a:ext>
            </a:extLst>
          </p:cNvPr>
          <p:cNvSpPr/>
          <p:nvPr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B9A37D1-2496-0BF7-456C-CCF982CF5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B81F1-6845-FFC4-4073-13B05848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859"/>
            <a:ext cx="10515600" cy="962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8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C1236-51F7-B548-9EA0-8F555BF4B034}"/>
              </a:ext>
            </a:extLst>
          </p:cNvPr>
          <p:cNvSpPr/>
          <p:nvPr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1E4F97-E2D4-A718-C056-929DAE6299D5}"/>
              </a:ext>
            </a:extLst>
          </p:cNvPr>
          <p:cNvSpPr/>
          <p:nvPr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0C82A-0006-91E0-8444-B53E27DCB19B}"/>
              </a:ext>
            </a:extLst>
          </p:cNvPr>
          <p:cNvSpPr/>
          <p:nvPr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72FB7F-9296-786F-804E-0E9FF8AE8957}"/>
              </a:ext>
            </a:extLst>
          </p:cNvPr>
          <p:cNvSpPr/>
          <p:nvPr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E2D9F-F26E-54C3-0014-2EFE2AEF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60F1D-7023-51DB-5D9C-9CE69E91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4F477-29A0-1223-00BC-35BF980D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D974A-6F22-2ADF-73BC-F54F53D8E8E6}"/>
              </a:ext>
            </a:extLst>
          </p:cNvPr>
          <p:cNvSpPr/>
          <p:nvPr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512A32EA-0C00-F6B0-1B77-61B6AE5B0EB8}"/>
              </a:ext>
            </a:extLst>
          </p:cNvPr>
          <p:cNvSpPr/>
          <p:nvPr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70ED2F-0FBB-6347-3BE4-4A4D04340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2ACD2-979D-F2D1-642D-7924DBA6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04"/>
            <a:ext cx="10515600" cy="9563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912C1-679C-6050-10DA-04ACDF05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4E846-C914-1D2F-F774-7FC76747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B8BD6-A76D-4FEE-4DCC-8786D4F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9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7F981C-24F3-3443-CDB8-F08090D5034F}"/>
              </a:ext>
            </a:extLst>
          </p:cNvPr>
          <p:cNvSpPr/>
          <p:nvPr/>
        </p:nvSpPr>
        <p:spPr>
          <a:xfrm>
            <a:off x="140677" y="463474"/>
            <a:ext cx="4525108" cy="514349"/>
          </a:xfrm>
          <a:prstGeom prst="rect">
            <a:avLst/>
          </a:prstGeom>
          <a:gradFill>
            <a:gsLst>
              <a:gs pos="100000">
                <a:srgbClr val="006D44"/>
              </a:gs>
              <a:gs pos="10000">
                <a:srgbClr val="1C96D3"/>
              </a:gs>
              <a:gs pos="73000">
                <a:srgbClr val="04AC4D"/>
              </a:gs>
              <a:gs pos="4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E800EC-7BC4-FF51-6103-85CB8526A788}"/>
              </a:ext>
            </a:extLst>
          </p:cNvPr>
          <p:cNvSpPr/>
          <p:nvPr/>
        </p:nvSpPr>
        <p:spPr>
          <a:xfrm>
            <a:off x="0" y="977046"/>
            <a:ext cx="4847492" cy="560508"/>
          </a:xfrm>
          <a:prstGeom prst="rect">
            <a:avLst/>
          </a:prstGeom>
          <a:gradFill>
            <a:gsLst>
              <a:gs pos="100000">
                <a:srgbClr val="006D44"/>
              </a:gs>
              <a:gs pos="76000">
                <a:srgbClr val="04AC4D"/>
              </a:gs>
              <a:gs pos="0">
                <a:srgbClr val="1C96D3"/>
              </a:gs>
              <a:gs pos="5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92121-DF4A-04DF-F967-C4F445BAE307}"/>
              </a:ext>
            </a:extLst>
          </p:cNvPr>
          <p:cNvSpPr/>
          <p:nvPr/>
        </p:nvSpPr>
        <p:spPr>
          <a:xfrm>
            <a:off x="59663" y="1537554"/>
            <a:ext cx="4688183" cy="514350"/>
          </a:xfrm>
          <a:prstGeom prst="rect">
            <a:avLst/>
          </a:prstGeom>
          <a:gradFill>
            <a:gsLst>
              <a:gs pos="85000">
                <a:srgbClr val="04AC4D"/>
              </a:gs>
              <a:gs pos="0">
                <a:srgbClr val="1C96D3"/>
              </a:gs>
              <a:gs pos="100000">
                <a:srgbClr val="006D44"/>
              </a:gs>
              <a:gs pos="6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EA19E-FDD9-C3BC-872E-B432B1EF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487C-1A26-B446-C752-115DEFB7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7632C-A643-1E9C-F34F-5C01191AC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AD7E-AB85-EAD7-1B40-D9401E00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31A98-F410-4B37-8CCB-E86630EB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B733B-6717-0ADF-B308-5A852961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AB5D1-DE29-4E7D-D58A-429CA66D9FB1}"/>
              </a:ext>
            </a:extLst>
          </p:cNvPr>
          <p:cNvSpPr/>
          <p:nvPr/>
        </p:nvSpPr>
        <p:spPr>
          <a:xfrm>
            <a:off x="233705" y="432297"/>
            <a:ext cx="457200" cy="9144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E3458D-D4F7-9C6C-FAEF-C66F20F66FDC}"/>
              </a:ext>
            </a:extLst>
          </p:cNvPr>
          <p:cNvGrpSpPr/>
          <p:nvPr/>
        </p:nvGrpSpPr>
        <p:grpSpPr>
          <a:xfrm>
            <a:off x="0" y="563881"/>
            <a:ext cx="805121" cy="859076"/>
            <a:chOff x="0" y="563881"/>
            <a:chExt cx="805121" cy="859076"/>
          </a:xfrm>
        </p:grpSpPr>
        <p:sp>
          <p:nvSpPr>
            <p:cNvPr id="14" name="Rectangle: Rounded Corners 16">
              <a:extLst>
                <a:ext uri="{FF2B5EF4-FFF2-40B4-BE49-F238E27FC236}">
                  <a16:creationId xmlns:a16="http://schemas.microsoft.com/office/drawing/2014/main" id="{4856E9EE-629A-63A5-BA23-C003F9C06803}"/>
                </a:ext>
              </a:extLst>
            </p:cNvPr>
            <p:cNvSpPr/>
            <p:nvPr/>
          </p:nvSpPr>
          <p:spPr>
            <a:xfrm rot="10800000">
              <a:off x="0" y="563881"/>
              <a:ext cx="805121" cy="859076"/>
            </a:xfrm>
            <a:custGeom>
              <a:avLst/>
              <a:gdLst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830265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417027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511639"/>
                <a:gd name="connsiteY0" fmla="*/ 427267 h 854534"/>
                <a:gd name="connsiteX1" fmla="*/ 427267 w 1511639"/>
                <a:gd name="connsiteY1" fmla="*/ 0 h 854534"/>
                <a:gd name="connsiteX2" fmla="*/ 1402998 w 1511639"/>
                <a:gd name="connsiteY2" fmla="*/ 0 h 854534"/>
                <a:gd name="connsiteX3" fmla="*/ 1417027 w 1511639"/>
                <a:gd name="connsiteY3" fmla="*/ 427267 h 854534"/>
                <a:gd name="connsiteX4" fmla="*/ 1402998 w 1511639"/>
                <a:gd name="connsiteY4" fmla="*/ 854534 h 854534"/>
                <a:gd name="connsiteX5" fmla="*/ 427267 w 1511639"/>
                <a:gd name="connsiteY5" fmla="*/ 854534 h 854534"/>
                <a:gd name="connsiteX6" fmla="*/ 0 w 1511639"/>
                <a:gd name="connsiteY6" fmla="*/ 427267 h 854534"/>
                <a:gd name="connsiteX0" fmla="*/ 0 w 1524964"/>
                <a:gd name="connsiteY0" fmla="*/ 427267 h 854534"/>
                <a:gd name="connsiteX1" fmla="*/ 427267 w 1524964"/>
                <a:gd name="connsiteY1" fmla="*/ 0 h 854534"/>
                <a:gd name="connsiteX2" fmla="*/ 1402998 w 1524964"/>
                <a:gd name="connsiteY2" fmla="*/ 0 h 854534"/>
                <a:gd name="connsiteX3" fmla="*/ 1402998 w 1524964"/>
                <a:gd name="connsiteY3" fmla="*/ 854534 h 854534"/>
                <a:gd name="connsiteX4" fmla="*/ 427267 w 1524964"/>
                <a:gd name="connsiteY4" fmla="*/ 854534 h 854534"/>
                <a:gd name="connsiteX5" fmla="*/ 0 w 1524964"/>
                <a:gd name="connsiteY5" fmla="*/ 427267 h 854534"/>
                <a:gd name="connsiteX0" fmla="*/ 0 w 1430104"/>
                <a:gd name="connsiteY0" fmla="*/ 427267 h 854534"/>
                <a:gd name="connsiteX1" fmla="*/ 427267 w 1430104"/>
                <a:gd name="connsiteY1" fmla="*/ 0 h 854534"/>
                <a:gd name="connsiteX2" fmla="*/ 787537 w 1430104"/>
                <a:gd name="connsiteY2" fmla="*/ 13189 h 854534"/>
                <a:gd name="connsiteX3" fmla="*/ 1402998 w 1430104"/>
                <a:gd name="connsiteY3" fmla="*/ 854534 h 854534"/>
                <a:gd name="connsiteX4" fmla="*/ 427267 w 1430104"/>
                <a:gd name="connsiteY4" fmla="*/ 854534 h 854534"/>
                <a:gd name="connsiteX5" fmla="*/ 0 w 1430104"/>
                <a:gd name="connsiteY5" fmla="*/ 427267 h 854534"/>
                <a:gd name="connsiteX0" fmla="*/ 0 w 918651"/>
                <a:gd name="connsiteY0" fmla="*/ 427267 h 858930"/>
                <a:gd name="connsiteX1" fmla="*/ 427267 w 918651"/>
                <a:gd name="connsiteY1" fmla="*/ 0 h 858930"/>
                <a:gd name="connsiteX2" fmla="*/ 787537 w 918651"/>
                <a:gd name="connsiteY2" fmla="*/ 13189 h 858930"/>
                <a:gd name="connsiteX3" fmla="*/ 805121 w 918651"/>
                <a:gd name="connsiteY3" fmla="*/ 858930 h 858930"/>
                <a:gd name="connsiteX4" fmla="*/ 427267 w 918651"/>
                <a:gd name="connsiteY4" fmla="*/ 854534 h 858930"/>
                <a:gd name="connsiteX5" fmla="*/ 0 w 918651"/>
                <a:gd name="connsiteY5" fmla="*/ 427267 h 858930"/>
                <a:gd name="connsiteX0" fmla="*/ 0 w 883192"/>
                <a:gd name="connsiteY0" fmla="*/ 427267 h 858933"/>
                <a:gd name="connsiteX1" fmla="*/ 427267 w 883192"/>
                <a:gd name="connsiteY1" fmla="*/ 0 h 858933"/>
                <a:gd name="connsiteX2" fmla="*/ 787537 w 883192"/>
                <a:gd name="connsiteY2" fmla="*/ 13189 h 858933"/>
                <a:gd name="connsiteX3" fmla="*/ 805121 w 883192"/>
                <a:gd name="connsiteY3" fmla="*/ 858930 h 858933"/>
                <a:gd name="connsiteX4" fmla="*/ 427267 w 883192"/>
                <a:gd name="connsiteY4" fmla="*/ 854534 h 858933"/>
                <a:gd name="connsiteX5" fmla="*/ 0 w 883192"/>
                <a:gd name="connsiteY5" fmla="*/ 427267 h 858933"/>
                <a:gd name="connsiteX0" fmla="*/ 0 w 852106"/>
                <a:gd name="connsiteY0" fmla="*/ 427413 h 921582"/>
                <a:gd name="connsiteX1" fmla="*/ 427267 w 852106"/>
                <a:gd name="connsiteY1" fmla="*/ 146 h 921582"/>
                <a:gd name="connsiteX2" fmla="*/ 804682 w 852106"/>
                <a:gd name="connsiteY2" fmla="*/ 0 h 921582"/>
                <a:gd name="connsiteX3" fmla="*/ 805121 w 852106"/>
                <a:gd name="connsiteY3" fmla="*/ 859076 h 921582"/>
                <a:gd name="connsiteX4" fmla="*/ 427267 w 852106"/>
                <a:gd name="connsiteY4" fmla="*/ 854680 h 921582"/>
                <a:gd name="connsiteX5" fmla="*/ 0 w 852106"/>
                <a:gd name="connsiteY5" fmla="*/ 427413 h 921582"/>
                <a:gd name="connsiteX0" fmla="*/ 0 w 890374"/>
                <a:gd name="connsiteY0" fmla="*/ 427413 h 859076"/>
                <a:gd name="connsiteX1" fmla="*/ 427267 w 890374"/>
                <a:gd name="connsiteY1" fmla="*/ 146 h 859076"/>
                <a:gd name="connsiteX2" fmla="*/ 804682 w 890374"/>
                <a:gd name="connsiteY2" fmla="*/ 0 h 859076"/>
                <a:gd name="connsiteX3" fmla="*/ 805121 w 890374"/>
                <a:gd name="connsiteY3" fmla="*/ 859076 h 859076"/>
                <a:gd name="connsiteX4" fmla="*/ 427267 w 890374"/>
                <a:gd name="connsiteY4" fmla="*/ 854680 h 859076"/>
                <a:gd name="connsiteX5" fmla="*/ 0 w 890374"/>
                <a:gd name="connsiteY5" fmla="*/ 427413 h 859076"/>
                <a:gd name="connsiteX0" fmla="*/ 0 w 832736"/>
                <a:gd name="connsiteY0" fmla="*/ 427413 h 859076"/>
                <a:gd name="connsiteX1" fmla="*/ 427267 w 832736"/>
                <a:gd name="connsiteY1" fmla="*/ 146 h 859076"/>
                <a:gd name="connsiteX2" fmla="*/ 804682 w 832736"/>
                <a:gd name="connsiteY2" fmla="*/ 0 h 859076"/>
                <a:gd name="connsiteX3" fmla="*/ 805121 w 832736"/>
                <a:gd name="connsiteY3" fmla="*/ 859076 h 859076"/>
                <a:gd name="connsiteX4" fmla="*/ 427267 w 832736"/>
                <a:gd name="connsiteY4" fmla="*/ 854680 h 859076"/>
                <a:gd name="connsiteX5" fmla="*/ 0 w 832736"/>
                <a:gd name="connsiteY5" fmla="*/ 427413 h 859076"/>
                <a:gd name="connsiteX0" fmla="*/ 0 w 805121"/>
                <a:gd name="connsiteY0" fmla="*/ 427413 h 859076"/>
                <a:gd name="connsiteX1" fmla="*/ 427267 w 805121"/>
                <a:gd name="connsiteY1" fmla="*/ 146 h 859076"/>
                <a:gd name="connsiteX2" fmla="*/ 804682 w 805121"/>
                <a:gd name="connsiteY2" fmla="*/ 0 h 859076"/>
                <a:gd name="connsiteX3" fmla="*/ 805121 w 805121"/>
                <a:gd name="connsiteY3" fmla="*/ 859076 h 859076"/>
                <a:gd name="connsiteX4" fmla="*/ 427267 w 805121"/>
                <a:gd name="connsiteY4" fmla="*/ 854680 h 859076"/>
                <a:gd name="connsiteX5" fmla="*/ 0 w 805121"/>
                <a:gd name="connsiteY5" fmla="*/ 427413 h 85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121" h="859076">
                  <a:moveTo>
                    <a:pt x="0" y="427413"/>
                  </a:moveTo>
                  <a:cubicBezTo>
                    <a:pt x="0" y="191440"/>
                    <a:pt x="191294" y="146"/>
                    <a:pt x="427267" y="146"/>
                  </a:cubicBezTo>
                  <a:lnTo>
                    <a:pt x="804682" y="0"/>
                  </a:lnTo>
                  <a:cubicBezTo>
                    <a:pt x="804901" y="429538"/>
                    <a:pt x="804901" y="429538"/>
                    <a:pt x="805121" y="859076"/>
                  </a:cubicBezTo>
                  <a:lnTo>
                    <a:pt x="427267" y="854680"/>
                  </a:lnTo>
                  <a:cubicBezTo>
                    <a:pt x="191294" y="854680"/>
                    <a:pt x="0" y="663386"/>
                    <a:pt x="0" y="427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4DA93BD-D781-668B-1B28-81BA370AB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664" y="780742"/>
              <a:ext cx="631241" cy="438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2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639023-5B7F-2A0D-0746-B4162B938F04}"/>
              </a:ext>
            </a:extLst>
          </p:cNvPr>
          <p:cNvSpPr/>
          <p:nvPr/>
        </p:nvSpPr>
        <p:spPr>
          <a:xfrm>
            <a:off x="140677" y="463474"/>
            <a:ext cx="4525108" cy="514349"/>
          </a:xfrm>
          <a:prstGeom prst="rect">
            <a:avLst/>
          </a:prstGeom>
          <a:gradFill>
            <a:gsLst>
              <a:gs pos="100000">
                <a:srgbClr val="006D44"/>
              </a:gs>
              <a:gs pos="10000">
                <a:srgbClr val="1C96D3"/>
              </a:gs>
              <a:gs pos="73000">
                <a:srgbClr val="04AC4D"/>
              </a:gs>
              <a:gs pos="4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B29FFA-4728-4306-7B26-DF3DBB81F795}"/>
              </a:ext>
            </a:extLst>
          </p:cNvPr>
          <p:cNvSpPr/>
          <p:nvPr/>
        </p:nvSpPr>
        <p:spPr>
          <a:xfrm>
            <a:off x="0" y="977046"/>
            <a:ext cx="4847492" cy="560508"/>
          </a:xfrm>
          <a:prstGeom prst="rect">
            <a:avLst/>
          </a:prstGeom>
          <a:gradFill>
            <a:gsLst>
              <a:gs pos="100000">
                <a:srgbClr val="006D44"/>
              </a:gs>
              <a:gs pos="76000">
                <a:srgbClr val="04AC4D"/>
              </a:gs>
              <a:gs pos="0">
                <a:srgbClr val="1C96D3"/>
              </a:gs>
              <a:gs pos="5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A5A6AE-C49E-9B42-B799-5A27C3AD1D28}"/>
              </a:ext>
            </a:extLst>
          </p:cNvPr>
          <p:cNvSpPr/>
          <p:nvPr/>
        </p:nvSpPr>
        <p:spPr>
          <a:xfrm>
            <a:off x="59663" y="1537554"/>
            <a:ext cx="4688183" cy="514350"/>
          </a:xfrm>
          <a:prstGeom prst="rect">
            <a:avLst/>
          </a:prstGeom>
          <a:gradFill>
            <a:gsLst>
              <a:gs pos="85000">
                <a:srgbClr val="04AC4D"/>
              </a:gs>
              <a:gs pos="0">
                <a:srgbClr val="1C96D3"/>
              </a:gs>
              <a:gs pos="100000">
                <a:srgbClr val="006D44"/>
              </a:gs>
              <a:gs pos="6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50E40-5576-678D-E164-A7426A08C769}"/>
              </a:ext>
            </a:extLst>
          </p:cNvPr>
          <p:cNvSpPr/>
          <p:nvPr/>
        </p:nvSpPr>
        <p:spPr>
          <a:xfrm>
            <a:off x="233705" y="432297"/>
            <a:ext cx="457200" cy="9144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E4105-CF5A-4F4B-B586-19FC922D160D}"/>
              </a:ext>
            </a:extLst>
          </p:cNvPr>
          <p:cNvGrpSpPr/>
          <p:nvPr/>
        </p:nvGrpSpPr>
        <p:grpSpPr>
          <a:xfrm>
            <a:off x="0" y="566928"/>
            <a:ext cx="805121" cy="858965"/>
            <a:chOff x="0" y="611401"/>
            <a:chExt cx="805121" cy="858965"/>
          </a:xfrm>
        </p:grpSpPr>
        <p:sp>
          <p:nvSpPr>
            <p:cNvPr id="13" name="Rectangle: Rounded Corners 16">
              <a:extLst>
                <a:ext uri="{FF2B5EF4-FFF2-40B4-BE49-F238E27FC236}">
                  <a16:creationId xmlns:a16="http://schemas.microsoft.com/office/drawing/2014/main" id="{B338FDA3-3308-8D6F-15D9-AF7AF077C008}"/>
                </a:ext>
              </a:extLst>
            </p:cNvPr>
            <p:cNvSpPr/>
            <p:nvPr/>
          </p:nvSpPr>
          <p:spPr>
            <a:xfrm rot="10800000">
              <a:off x="0" y="611401"/>
              <a:ext cx="805121" cy="858965"/>
            </a:xfrm>
            <a:custGeom>
              <a:avLst/>
              <a:gdLst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830265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417027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511639"/>
                <a:gd name="connsiteY0" fmla="*/ 427267 h 854534"/>
                <a:gd name="connsiteX1" fmla="*/ 427267 w 1511639"/>
                <a:gd name="connsiteY1" fmla="*/ 0 h 854534"/>
                <a:gd name="connsiteX2" fmla="*/ 1402998 w 1511639"/>
                <a:gd name="connsiteY2" fmla="*/ 0 h 854534"/>
                <a:gd name="connsiteX3" fmla="*/ 1417027 w 1511639"/>
                <a:gd name="connsiteY3" fmla="*/ 427267 h 854534"/>
                <a:gd name="connsiteX4" fmla="*/ 1402998 w 1511639"/>
                <a:gd name="connsiteY4" fmla="*/ 854534 h 854534"/>
                <a:gd name="connsiteX5" fmla="*/ 427267 w 1511639"/>
                <a:gd name="connsiteY5" fmla="*/ 854534 h 854534"/>
                <a:gd name="connsiteX6" fmla="*/ 0 w 1511639"/>
                <a:gd name="connsiteY6" fmla="*/ 427267 h 854534"/>
                <a:gd name="connsiteX0" fmla="*/ 0 w 1524964"/>
                <a:gd name="connsiteY0" fmla="*/ 427267 h 854534"/>
                <a:gd name="connsiteX1" fmla="*/ 427267 w 1524964"/>
                <a:gd name="connsiteY1" fmla="*/ 0 h 854534"/>
                <a:gd name="connsiteX2" fmla="*/ 1402998 w 1524964"/>
                <a:gd name="connsiteY2" fmla="*/ 0 h 854534"/>
                <a:gd name="connsiteX3" fmla="*/ 1402998 w 1524964"/>
                <a:gd name="connsiteY3" fmla="*/ 854534 h 854534"/>
                <a:gd name="connsiteX4" fmla="*/ 427267 w 1524964"/>
                <a:gd name="connsiteY4" fmla="*/ 854534 h 854534"/>
                <a:gd name="connsiteX5" fmla="*/ 0 w 1524964"/>
                <a:gd name="connsiteY5" fmla="*/ 427267 h 854534"/>
                <a:gd name="connsiteX0" fmla="*/ 0 w 1430104"/>
                <a:gd name="connsiteY0" fmla="*/ 427267 h 854534"/>
                <a:gd name="connsiteX1" fmla="*/ 427267 w 1430104"/>
                <a:gd name="connsiteY1" fmla="*/ 0 h 854534"/>
                <a:gd name="connsiteX2" fmla="*/ 787537 w 1430104"/>
                <a:gd name="connsiteY2" fmla="*/ 13189 h 854534"/>
                <a:gd name="connsiteX3" fmla="*/ 1402998 w 1430104"/>
                <a:gd name="connsiteY3" fmla="*/ 854534 h 854534"/>
                <a:gd name="connsiteX4" fmla="*/ 427267 w 1430104"/>
                <a:gd name="connsiteY4" fmla="*/ 854534 h 854534"/>
                <a:gd name="connsiteX5" fmla="*/ 0 w 1430104"/>
                <a:gd name="connsiteY5" fmla="*/ 427267 h 854534"/>
                <a:gd name="connsiteX0" fmla="*/ 0 w 918651"/>
                <a:gd name="connsiteY0" fmla="*/ 427267 h 858930"/>
                <a:gd name="connsiteX1" fmla="*/ 427267 w 918651"/>
                <a:gd name="connsiteY1" fmla="*/ 0 h 858930"/>
                <a:gd name="connsiteX2" fmla="*/ 787537 w 918651"/>
                <a:gd name="connsiteY2" fmla="*/ 13189 h 858930"/>
                <a:gd name="connsiteX3" fmla="*/ 805121 w 918651"/>
                <a:gd name="connsiteY3" fmla="*/ 858930 h 858930"/>
                <a:gd name="connsiteX4" fmla="*/ 427267 w 918651"/>
                <a:gd name="connsiteY4" fmla="*/ 854534 h 858930"/>
                <a:gd name="connsiteX5" fmla="*/ 0 w 918651"/>
                <a:gd name="connsiteY5" fmla="*/ 427267 h 858930"/>
                <a:gd name="connsiteX0" fmla="*/ 0 w 883192"/>
                <a:gd name="connsiteY0" fmla="*/ 427267 h 858933"/>
                <a:gd name="connsiteX1" fmla="*/ 427267 w 883192"/>
                <a:gd name="connsiteY1" fmla="*/ 0 h 858933"/>
                <a:gd name="connsiteX2" fmla="*/ 787537 w 883192"/>
                <a:gd name="connsiteY2" fmla="*/ 13189 h 858933"/>
                <a:gd name="connsiteX3" fmla="*/ 805121 w 883192"/>
                <a:gd name="connsiteY3" fmla="*/ 858930 h 858933"/>
                <a:gd name="connsiteX4" fmla="*/ 427267 w 883192"/>
                <a:gd name="connsiteY4" fmla="*/ 854534 h 858933"/>
                <a:gd name="connsiteX5" fmla="*/ 0 w 883192"/>
                <a:gd name="connsiteY5" fmla="*/ 427267 h 858933"/>
                <a:gd name="connsiteX0" fmla="*/ 0 w 852106"/>
                <a:gd name="connsiteY0" fmla="*/ 427413 h 921582"/>
                <a:gd name="connsiteX1" fmla="*/ 427267 w 852106"/>
                <a:gd name="connsiteY1" fmla="*/ 146 h 921582"/>
                <a:gd name="connsiteX2" fmla="*/ 804682 w 852106"/>
                <a:gd name="connsiteY2" fmla="*/ 0 h 921582"/>
                <a:gd name="connsiteX3" fmla="*/ 805121 w 852106"/>
                <a:gd name="connsiteY3" fmla="*/ 859076 h 921582"/>
                <a:gd name="connsiteX4" fmla="*/ 427267 w 852106"/>
                <a:gd name="connsiteY4" fmla="*/ 854680 h 921582"/>
                <a:gd name="connsiteX5" fmla="*/ 0 w 852106"/>
                <a:gd name="connsiteY5" fmla="*/ 427413 h 921582"/>
                <a:gd name="connsiteX0" fmla="*/ 0 w 890374"/>
                <a:gd name="connsiteY0" fmla="*/ 427413 h 859076"/>
                <a:gd name="connsiteX1" fmla="*/ 427267 w 890374"/>
                <a:gd name="connsiteY1" fmla="*/ 146 h 859076"/>
                <a:gd name="connsiteX2" fmla="*/ 804682 w 890374"/>
                <a:gd name="connsiteY2" fmla="*/ 0 h 859076"/>
                <a:gd name="connsiteX3" fmla="*/ 805121 w 890374"/>
                <a:gd name="connsiteY3" fmla="*/ 859076 h 859076"/>
                <a:gd name="connsiteX4" fmla="*/ 427267 w 890374"/>
                <a:gd name="connsiteY4" fmla="*/ 854680 h 859076"/>
                <a:gd name="connsiteX5" fmla="*/ 0 w 890374"/>
                <a:gd name="connsiteY5" fmla="*/ 427413 h 859076"/>
                <a:gd name="connsiteX0" fmla="*/ 0 w 832736"/>
                <a:gd name="connsiteY0" fmla="*/ 427413 h 859076"/>
                <a:gd name="connsiteX1" fmla="*/ 427267 w 832736"/>
                <a:gd name="connsiteY1" fmla="*/ 146 h 859076"/>
                <a:gd name="connsiteX2" fmla="*/ 804682 w 832736"/>
                <a:gd name="connsiteY2" fmla="*/ 0 h 859076"/>
                <a:gd name="connsiteX3" fmla="*/ 805121 w 832736"/>
                <a:gd name="connsiteY3" fmla="*/ 859076 h 859076"/>
                <a:gd name="connsiteX4" fmla="*/ 427267 w 832736"/>
                <a:gd name="connsiteY4" fmla="*/ 854680 h 859076"/>
                <a:gd name="connsiteX5" fmla="*/ 0 w 832736"/>
                <a:gd name="connsiteY5" fmla="*/ 427413 h 859076"/>
                <a:gd name="connsiteX0" fmla="*/ 0 w 805121"/>
                <a:gd name="connsiteY0" fmla="*/ 427413 h 859076"/>
                <a:gd name="connsiteX1" fmla="*/ 427267 w 805121"/>
                <a:gd name="connsiteY1" fmla="*/ 146 h 859076"/>
                <a:gd name="connsiteX2" fmla="*/ 804682 w 805121"/>
                <a:gd name="connsiteY2" fmla="*/ 0 h 859076"/>
                <a:gd name="connsiteX3" fmla="*/ 805121 w 805121"/>
                <a:gd name="connsiteY3" fmla="*/ 859076 h 859076"/>
                <a:gd name="connsiteX4" fmla="*/ 427267 w 805121"/>
                <a:gd name="connsiteY4" fmla="*/ 854680 h 859076"/>
                <a:gd name="connsiteX5" fmla="*/ 0 w 805121"/>
                <a:gd name="connsiteY5" fmla="*/ 427413 h 85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121" h="859076">
                  <a:moveTo>
                    <a:pt x="0" y="427413"/>
                  </a:moveTo>
                  <a:cubicBezTo>
                    <a:pt x="0" y="191440"/>
                    <a:pt x="191294" y="146"/>
                    <a:pt x="427267" y="146"/>
                  </a:cubicBezTo>
                  <a:lnTo>
                    <a:pt x="804682" y="0"/>
                  </a:lnTo>
                  <a:cubicBezTo>
                    <a:pt x="804901" y="429538"/>
                    <a:pt x="804901" y="429538"/>
                    <a:pt x="805121" y="859076"/>
                  </a:cubicBezTo>
                  <a:lnTo>
                    <a:pt x="427267" y="854680"/>
                  </a:lnTo>
                  <a:cubicBezTo>
                    <a:pt x="191294" y="854680"/>
                    <a:pt x="0" y="663386"/>
                    <a:pt x="0" y="427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3C0C1E8-59B1-6EB8-B8C9-3A219803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664" y="828151"/>
              <a:ext cx="631159" cy="4381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EAABB3-6EBB-3A02-EAEB-21AB1CF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36E6B-5AA4-0EBF-FBAE-8C918C155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5D346-6254-35A2-4B7C-EF6BC6C37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14A73-7742-3AB8-33EC-EBA872F9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F35E9-11B6-AFA5-9970-2D5E9B6E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FAEA0-4E3C-4470-8A7A-89ECB8ED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7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62FAD1-5E17-A87F-D3CF-BEE906CC85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68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DB4017D-983E-047F-4163-D0FF7E83F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764" b="11855"/>
          <a:stretch>
            <a:fillRect/>
          </a:stretch>
        </p:blipFill>
        <p:spPr>
          <a:xfrm>
            <a:off x="6258657" y="2099919"/>
            <a:ext cx="5933343" cy="4582236"/>
          </a:xfrm>
          <a:custGeom>
            <a:avLst/>
            <a:gdLst>
              <a:gd name="connsiteX0" fmla="*/ 0 w 5933343"/>
              <a:gd name="connsiteY0" fmla="*/ 0 h 4582236"/>
              <a:gd name="connsiteX1" fmla="*/ 5933343 w 5933343"/>
              <a:gd name="connsiteY1" fmla="*/ 0 h 4582236"/>
              <a:gd name="connsiteX2" fmla="*/ 5933343 w 5933343"/>
              <a:gd name="connsiteY2" fmla="*/ 4582236 h 4582236"/>
              <a:gd name="connsiteX3" fmla="*/ 0 w 5933343"/>
              <a:gd name="connsiteY3" fmla="*/ 4582236 h 458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343" h="4582236">
                <a:moveTo>
                  <a:pt x="0" y="0"/>
                </a:moveTo>
                <a:lnTo>
                  <a:pt x="5933343" y="0"/>
                </a:lnTo>
                <a:lnTo>
                  <a:pt x="5933343" y="4582236"/>
                </a:lnTo>
                <a:lnTo>
                  <a:pt x="0" y="458223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6A263-EBF9-6288-AC25-FEA2322F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7227277" cy="2852737"/>
          </a:xfrm>
        </p:spPr>
        <p:txBody>
          <a:bodyPr anchor="ctr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1530-8B62-EFA0-EE17-8C680056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7227277" cy="1500187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49026-36C0-C69C-5F6F-7E99F405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AA62-A1B1-4590-9468-68E5028D9586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EAA8-E0BD-E7F2-E31F-D3A1AD6B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11FB-F130-6325-83A1-E6A6885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1A72A-9459-3068-3D9F-3888574A7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479" y="6355988"/>
            <a:ext cx="999831" cy="213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02227-DEEB-093E-A0D9-FCD14F841CA1}"/>
              </a:ext>
            </a:extLst>
          </p:cNvPr>
          <p:cNvSpPr txBox="1"/>
          <p:nvPr userDrawn="1"/>
        </p:nvSpPr>
        <p:spPr>
          <a:xfrm>
            <a:off x="1282417" y="6416510"/>
            <a:ext cx="4899132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6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This project has received funding from the European Union's Horizon Europe research and innovation programme under grant agreement No 101092347</a:t>
            </a:r>
            <a:endParaRPr lang="en-US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5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A99D5E-F088-A89E-BED1-9935641A74F8}"/>
              </a:ext>
            </a:extLst>
          </p:cNvPr>
          <p:cNvSpPr/>
          <p:nvPr userDrawn="1"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B468F-4445-687A-DD19-8200CAC08597}"/>
              </a:ext>
            </a:extLst>
          </p:cNvPr>
          <p:cNvSpPr/>
          <p:nvPr userDrawn="1"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F62B4D-ADD5-AA40-6414-C1AFB6A4DBED}"/>
              </a:ext>
            </a:extLst>
          </p:cNvPr>
          <p:cNvSpPr/>
          <p:nvPr userDrawn="1"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869E35-E1A7-89DC-93CE-EDA7CF67B373}"/>
              </a:ext>
            </a:extLst>
          </p:cNvPr>
          <p:cNvSpPr/>
          <p:nvPr userDrawn="1"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ED4-F804-31FA-D3A2-216336704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550"/>
            <a:ext cx="10515600" cy="5120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193C5-4773-2021-424D-133959C1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67A6-C207-406A-A124-EBD99B0D69F0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5A127-14FD-B445-DEEA-C723C2EB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DD3C7-68C7-0535-A0BB-8150DAB0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7178D-6581-A1D2-068D-34D04A40940E}"/>
              </a:ext>
            </a:extLst>
          </p:cNvPr>
          <p:cNvSpPr/>
          <p:nvPr userDrawn="1"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F91CFB-1DD3-1F11-A12C-B59BF2F53932}"/>
              </a:ext>
            </a:extLst>
          </p:cNvPr>
          <p:cNvSpPr/>
          <p:nvPr userDrawn="1"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FE3D16A-6E69-9B56-564D-597EA4440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CF137-C796-1304-024A-C77216E59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68734"/>
            <a:ext cx="10515600" cy="89241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90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A782B6A-4A36-0F67-2C5F-F1B210AFAF52}"/>
              </a:ext>
            </a:extLst>
          </p:cNvPr>
          <p:cNvSpPr/>
          <p:nvPr userDrawn="1"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A0151-EC06-6EA2-67A8-6BCFC471B484}"/>
              </a:ext>
            </a:extLst>
          </p:cNvPr>
          <p:cNvSpPr/>
          <p:nvPr userDrawn="1"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6A4805-E304-EB51-1D0F-896704B4AD9A}"/>
              </a:ext>
            </a:extLst>
          </p:cNvPr>
          <p:cNvSpPr/>
          <p:nvPr userDrawn="1"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A439CE-CF7F-05E6-BE83-59644580812F}"/>
              </a:ext>
            </a:extLst>
          </p:cNvPr>
          <p:cNvSpPr/>
          <p:nvPr userDrawn="1"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84FE-2E8F-012B-627A-950BDF4F0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4015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B5F21-FC44-91DB-DF58-191B0E36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4015"/>
            <a:ext cx="518160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5DBC-BAAB-1AE3-7AA7-1F9A3C59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0068-1D12-4303-B9EC-EB75E7920E94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9C33F-41B2-9B88-B956-0125434E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7EEA7-371B-D808-DE15-69B0FF79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AAFBF0-0D13-5B76-EA28-8E5AEEEF3F7E}"/>
              </a:ext>
            </a:extLst>
          </p:cNvPr>
          <p:cNvSpPr/>
          <p:nvPr userDrawn="1"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id="{89A65A07-EA3D-973C-70D7-039C1025975F}"/>
              </a:ext>
            </a:extLst>
          </p:cNvPr>
          <p:cNvSpPr/>
          <p:nvPr userDrawn="1"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F035E2-FCC4-EBF9-AEE0-DCFA1A9CD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DAADE-318F-6787-1610-CEFA04C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9" y="147056"/>
            <a:ext cx="10515600" cy="949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15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7FE9D42-3888-414D-61FF-DE8B371CFB8E}"/>
              </a:ext>
            </a:extLst>
          </p:cNvPr>
          <p:cNvSpPr/>
          <p:nvPr userDrawn="1"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D5AC3D-03AA-8973-23BB-9ED99F87762F}"/>
              </a:ext>
            </a:extLst>
          </p:cNvPr>
          <p:cNvSpPr/>
          <p:nvPr userDrawn="1"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17905B-945F-F520-2D47-DD29859CE03D}"/>
              </a:ext>
            </a:extLst>
          </p:cNvPr>
          <p:cNvSpPr/>
          <p:nvPr userDrawn="1"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DF9A72-0DD6-A45E-E8E6-71C6060877CF}"/>
              </a:ext>
            </a:extLst>
          </p:cNvPr>
          <p:cNvSpPr/>
          <p:nvPr userDrawn="1"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3740-4878-A546-0010-28975AF0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835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A52F-A993-4362-E5A8-79C7E4DF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2262"/>
            <a:ext cx="5157787" cy="441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68500-DC3B-BED2-E3BC-AAD809385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3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FE065-6000-B942-FC07-1FCA38F67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2262"/>
            <a:ext cx="5183188" cy="441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2A9F0-E032-4A0A-A034-97281071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7FC1-B8B5-4B84-AEFC-14BFDEA4CC16}" type="datetime1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E8A18-13EF-620F-DB02-BEAF7AE4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F7394-E90E-3DC3-99DB-8AC56DE0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45AEEE-33ED-1C50-5239-1C6BA44ED898}"/>
              </a:ext>
            </a:extLst>
          </p:cNvPr>
          <p:cNvSpPr/>
          <p:nvPr userDrawn="1"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id="{278690D2-D053-675B-29DD-C2DA9F89C14F}"/>
              </a:ext>
            </a:extLst>
          </p:cNvPr>
          <p:cNvSpPr/>
          <p:nvPr userDrawn="1"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B9A37D1-2496-0BF7-456C-CCF982CF5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B81F1-6845-FFC4-4073-13B05848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859"/>
            <a:ext cx="10515600" cy="962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15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C1236-51F7-B548-9EA0-8F555BF4B034}"/>
              </a:ext>
            </a:extLst>
          </p:cNvPr>
          <p:cNvSpPr/>
          <p:nvPr userDrawn="1"/>
        </p:nvSpPr>
        <p:spPr>
          <a:xfrm>
            <a:off x="180242" y="65560"/>
            <a:ext cx="5482004" cy="27432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1E4F97-E2D4-A718-C056-929DAE6299D5}"/>
              </a:ext>
            </a:extLst>
          </p:cNvPr>
          <p:cNvSpPr/>
          <p:nvPr userDrawn="1"/>
        </p:nvSpPr>
        <p:spPr>
          <a:xfrm>
            <a:off x="79132" y="130864"/>
            <a:ext cx="11997104" cy="314321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45000">
                <a:srgbClr val="04AC4D"/>
              </a:gs>
              <a:gs pos="3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0C82A-0006-91E0-8444-B53E27DCB19B}"/>
              </a:ext>
            </a:extLst>
          </p:cNvPr>
          <p:cNvSpPr/>
          <p:nvPr userDrawn="1"/>
        </p:nvSpPr>
        <p:spPr>
          <a:xfrm>
            <a:off x="-2089" y="445190"/>
            <a:ext cx="12192000" cy="336800"/>
          </a:xfrm>
          <a:prstGeom prst="rect">
            <a:avLst/>
          </a:prstGeom>
          <a:gradFill>
            <a:gsLst>
              <a:gs pos="0">
                <a:srgbClr val="1C96D3"/>
              </a:gs>
              <a:gs pos="90000">
                <a:srgbClr val="006D44"/>
              </a:gs>
              <a:gs pos="70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72FB7F-9296-786F-804E-0E9FF8AE8957}"/>
              </a:ext>
            </a:extLst>
          </p:cNvPr>
          <p:cNvSpPr/>
          <p:nvPr userDrawn="1"/>
        </p:nvSpPr>
        <p:spPr>
          <a:xfrm>
            <a:off x="180242" y="781994"/>
            <a:ext cx="11968944" cy="314325"/>
          </a:xfrm>
          <a:prstGeom prst="rect">
            <a:avLst/>
          </a:prstGeom>
          <a:gradFill>
            <a:gsLst>
              <a:gs pos="0">
                <a:srgbClr val="1C96D3"/>
              </a:gs>
              <a:gs pos="100000">
                <a:srgbClr val="006D44"/>
              </a:gs>
              <a:gs pos="79000">
                <a:srgbClr val="04AC4D"/>
              </a:gs>
              <a:gs pos="53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E2D9F-F26E-54C3-0014-2EFE2AEF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487-4815-4E66-A9F5-CA8FB51D04A4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60F1D-7023-51DB-5D9C-9CE69E91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4F477-29A0-1223-00BC-35BF980D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D974A-6F22-2ADF-73BC-F54F53D8E8E6}"/>
              </a:ext>
            </a:extLst>
          </p:cNvPr>
          <p:cNvSpPr/>
          <p:nvPr userDrawn="1"/>
        </p:nvSpPr>
        <p:spPr>
          <a:xfrm>
            <a:off x="8757138" y="1131490"/>
            <a:ext cx="3434862" cy="9144"/>
          </a:xfrm>
          <a:prstGeom prst="rect">
            <a:avLst/>
          </a:prstGeom>
          <a:gradFill>
            <a:gsLst>
              <a:gs pos="90000">
                <a:srgbClr val="006D44"/>
              </a:gs>
              <a:gs pos="0">
                <a:srgbClr val="04AC4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512A32EA-0C00-F6B0-1B77-61B6AE5B0EB8}"/>
              </a:ext>
            </a:extLst>
          </p:cNvPr>
          <p:cNvSpPr/>
          <p:nvPr userDrawn="1"/>
        </p:nvSpPr>
        <p:spPr>
          <a:xfrm>
            <a:off x="11388968" y="181830"/>
            <a:ext cx="805121" cy="859076"/>
          </a:xfrm>
          <a:custGeom>
            <a:avLst/>
            <a:gdLst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830265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830265"/>
              <a:gd name="connsiteY0" fmla="*/ 427267 h 854534"/>
              <a:gd name="connsiteX1" fmla="*/ 427267 w 1830265"/>
              <a:gd name="connsiteY1" fmla="*/ 0 h 854534"/>
              <a:gd name="connsiteX2" fmla="*/ 1402998 w 1830265"/>
              <a:gd name="connsiteY2" fmla="*/ 0 h 854534"/>
              <a:gd name="connsiteX3" fmla="*/ 1830265 w 1830265"/>
              <a:gd name="connsiteY3" fmla="*/ 427267 h 854534"/>
              <a:gd name="connsiteX4" fmla="*/ 1417027 w 1830265"/>
              <a:gd name="connsiteY4" fmla="*/ 427267 h 854534"/>
              <a:gd name="connsiteX5" fmla="*/ 1402998 w 1830265"/>
              <a:gd name="connsiteY5" fmla="*/ 854534 h 854534"/>
              <a:gd name="connsiteX6" fmla="*/ 427267 w 1830265"/>
              <a:gd name="connsiteY6" fmla="*/ 854534 h 854534"/>
              <a:gd name="connsiteX7" fmla="*/ 0 w 1830265"/>
              <a:gd name="connsiteY7" fmla="*/ 427267 h 854534"/>
              <a:gd name="connsiteX0" fmla="*/ 0 w 1511639"/>
              <a:gd name="connsiteY0" fmla="*/ 427267 h 854534"/>
              <a:gd name="connsiteX1" fmla="*/ 427267 w 1511639"/>
              <a:gd name="connsiteY1" fmla="*/ 0 h 854534"/>
              <a:gd name="connsiteX2" fmla="*/ 1402998 w 1511639"/>
              <a:gd name="connsiteY2" fmla="*/ 0 h 854534"/>
              <a:gd name="connsiteX3" fmla="*/ 1417027 w 1511639"/>
              <a:gd name="connsiteY3" fmla="*/ 427267 h 854534"/>
              <a:gd name="connsiteX4" fmla="*/ 1402998 w 1511639"/>
              <a:gd name="connsiteY4" fmla="*/ 854534 h 854534"/>
              <a:gd name="connsiteX5" fmla="*/ 427267 w 1511639"/>
              <a:gd name="connsiteY5" fmla="*/ 854534 h 854534"/>
              <a:gd name="connsiteX6" fmla="*/ 0 w 1511639"/>
              <a:gd name="connsiteY6" fmla="*/ 427267 h 854534"/>
              <a:gd name="connsiteX0" fmla="*/ 0 w 1524964"/>
              <a:gd name="connsiteY0" fmla="*/ 427267 h 854534"/>
              <a:gd name="connsiteX1" fmla="*/ 427267 w 1524964"/>
              <a:gd name="connsiteY1" fmla="*/ 0 h 854534"/>
              <a:gd name="connsiteX2" fmla="*/ 1402998 w 1524964"/>
              <a:gd name="connsiteY2" fmla="*/ 0 h 854534"/>
              <a:gd name="connsiteX3" fmla="*/ 1402998 w 1524964"/>
              <a:gd name="connsiteY3" fmla="*/ 854534 h 854534"/>
              <a:gd name="connsiteX4" fmla="*/ 427267 w 1524964"/>
              <a:gd name="connsiteY4" fmla="*/ 854534 h 854534"/>
              <a:gd name="connsiteX5" fmla="*/ 0 w 1524964"/>
              <a:gd name="connsiteY5" fmla="*/ 427267 h 854534"/>
              <a:gd name="connsiteX0" fmla="*/ 0 w 1430104"/>
              <a:gd name="connsiteY0" fmla="*/ 427267 h 854534"/>
              <a:gd name="connsiteX1" fmla="*/ 427267 w 1430104"/>
              <a:gd name="connsiteY1" fmla="*/ 0 h 854534"/>
              <a:gd name="connsiteX2" fmla="*/ 787537 w 1430104"/>
              <a:gd name="connsiteY2" fmla="*/ 13189 h 854534"/>
              <a:gd name="connsiteX3" fmla="*/ 1402998 w 1430104"/>
              <a:gd name="connsiteY3" fmla="*/ 854534 h 854534"/>
              <a:gd name="connsiteX4" fmla="*/ 427267 w 1430104"/>
              <a:gd name="connsiteY4" fmla="*/ 854534 h 854534"/>
              <a:gd name="connsiteX5" fmla="*/ 0 w 1430104"/>
              <a:gd name="connsiteY5" fmla="*/ 427267 h 854534"/>
              <a:gd name="connsiteX0" fmla="*/ 0 w 918651"/>
              <a:gd name="connsiteY0" fmla="*/ 427267 h 858930"/>
              <a:gd name="connsiteX1" fmla="*/ 427267 w 918651"/>
              <a:gd name="connsiteY1" fmla="*/ 0 h 858930"/>
              <a:gd name="connsiteX2" fmla="*/ 787537 w 918651"/>
              <a:gd name="connsiteY2" fmla="*/ 13189 h 858930"/>
              <a:gd name="connsiteX3" fmla="*/ 805121 w 918651"/>
              <a:gd name="connsiteY3" fmla="*/ 858930 h 858930"/>
              <a:gd name="connsiteX4" fmla="*/ 427267 w 918651"/>
              <a:gd name="connsiteY4" fmla="*/ 854534 h 858930"/>
              <a:gd name="connsiteX5" fmla="*/ 0 w 918651"/>
              <a:gd name="connsiteY5" fmla="*/ 427267 h 858930"/>
              <a:gd name="connsiteX0" fmla="*/ 0 w 883192"/>
              <a:gd name="connsiteY0" fmla="*/ 427267 h 858933"/>
              <a:gd name="connsiteX1" fmla="*/ 427267 w 883192"/>
              <a:gd name="connsiteY1" fmla="*/ 0 h 858933"/>
              <a:gd name="connsiteX2" fmla="*/ 787537 w 883192"/>
              <a:gd name="connsiteY2" fmla="*/ 13189 h 858933"/>
              <a:gd name="connsiteX3" fmla="*/ 805121 w 883192"/>
              <a:gd name="connsiteY3" fmla="*/ 858930 h 858933"/>
              <a:gd name="connsiteX4" fmla="*/ 427267 w 883192"/>
              <a:gd name="connsiteY4" fmla="*/ 854534 h 858933"/>
              <a:gd name="connsiteX5" fmla="*/ 0 w 883192"/>
              <a:gd name="connsiteY5" fmla="*/ 427267 h 858933"/>
              <a:gd name="connsiteX0" fmla="*/ 0 w 852106"/>
              <a:gd name="connsiteY0" fmla="*/ 427413 h 921582"/>
              <a:gd name="connsiteX1" fmla="*/ 427267 w 852106"/>
              <a:gd name="connsiteY1" fmla="*/ 146 h 921582"/>
              <a:gd name="connsiteX2" fmla="*/ 804682 w 852106"/>
              <a:gd name="connsiteY2" fmla="*/ 0 h 921582"/>
              <a:gd name="connsiteX3" fmla="*/ 805121 w 852106"/>
              <a:gd name="connsiteY3" fmla="*/ 859076 h 921582"/>
              <a:gd name="connsiteX4" fmla="*/ 427267 w 852106"/>
              <a:gd name="connsiteY4" fmla="*/ 854680 h 921582"/>
              <a:gd name="connsiteX5" fmla="*/ 0 w 852106"/>
              <a:gd name="connsiteY5" fmla="*/ 427413 h 921582"/>
              <a:gd name="connsiteX0" fmla="*/ 0 w 890374"/>
              <a:gd name="connsiteY0" fmla="*/ 427413 h 859076"/>
              <a:gd name="connsiteX1" fmla="*/ 427267 w 890374"/>
              <a:gd name="connsiteY1" fmla="*/ 146 h 859076"/>
              <a:gd name="connsiteX2" fmla="*/ 804682 w 890374"/>
              <a:gd name="connsiteY2" fmla="*/ 0 h 859076"/>
              <a:gd name="connsiteX3" fmla="*/ 805121 w 890374"/>
              <a:gd name="connsiteY3" fmla="*/ 859076 h 859076"/>
              <a:gd name="connsiteX4" fmla="*/ 427267 w 890374"/>
              <a:gd name="connsiteY4" fmla="*/ 854680 h 859076"/>
              <a:gd name="connsiteX5" fmla="*/ 0 w 890374"/>
              <a:gd name="connsiteY5" fmla="*/ 427413 h 859076"/>
              <a:gd name="connsiteX0" fmla="*/ 0 w 832736"/>
              <a:gd name="connsiteY0" fmla="*/ 427413 h 859076"/>
              <a:gd name="connsiteX1" fmla="*/ 427267 w 832736"/>
              <a:gd name="connsiteY1" fmla="*/ 146 h 859076"/>
              <a:gd name="connsiteX2" fmla="*/ 804682 w 832736"/>
              <a:gd name="connsiteY2" fmla="*/ 0 h 859076"/>
              <a:gd name="connsiteX3" fmla="*/ 805121 w 832736"/>
              <a:gd name="connsiteY3" fmla="*/ 859076 h 859076"/>
              <a:gd name="connsiteX4" fmla="*/ 427267 w 832736"/>
              <a:gd name="connsiteY4" fmla="*/ 854680 h 859076"/>
              <a:gd name="connsiteX5" fmla="*/ 0 w 832736"/>
              <a:gd name="connsiteY5" fmla="*/ 427413 h 859076"/>
              <a:gd name="connsiteX0" fmla="*/ 0 w 805121"/>
              <a:gd name="connsiteY0" fmla="*/ 427413 h 859076"/>
              <a:gd name="connsiteX1" fmla="*/ 427267 w 805121"/>
              <a:gd name="connsiteY1" fmla="*/ 146 h 859076"/>
              <a:gd name="connsiteX2" fmla="*/ 804682 w 805121"/>
              <a:gd name="connsiteY2" fmla="*/ 0 h 859076"/>
              <a:gd name="connsiteX3" fmla="*/ 805121 w 805121"/>
              <a:gd name="connsiteY3" fmla="*/ 859076 h 859076"/>
              <a:gd name="connsiteX4" fmla="*/ 427267 w 805121"/>
              <a:gd name="connsiteY4" fmla="*/ 854680 h 859076"/>
              <a:gd name="connsiteX5" fmla="*/ 0 w 805121"/>
              <a:gd name="connsiteY5" fmla="*/ 427413 h 8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21" h="859076">
                <a:moveTo>
                  <a:pt x="0" y="427413"/>
                </a:moveTo>
                <a:cubicBezTo>
                  <a:pt x="0" y="191440"/>
                  <a:pt x="191294" y="146"/>
                  <a:pt x="427267" y="146"/>
                </a:cubicBezTo>
                <a:lnTo>
                  <a:pt x="804682" y="0"/>
                </a:lnTo>
                <a:cubicBezTo>
                  <a:pt x="804901" y="429538"/>
                  <a:pt x="804901" y="429538"/>
                  <a:pt x="805121" y="859076"/>
                </a:cubicBezTo>
                <a:lnTo>
                  <a:pt x="427267" y="854680"/>
                </a:lnTo>
                <a:cubicBezTo>
                  <a:pt x="191294" y="854680"/>
                  <a:pt x="0" y="663386"/>
                  <a:pt x="0" y="4274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70ED2F-0FBB-6347-3BE4-4A4D04340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944" y="390448"/>
            <a:ext cx="631241" cy="438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2ACD2-979D-F2D1-642D-7924DBA6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04"/>
            <a:ext cx="10515600" cy="9563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6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912C1-679C-6050-10DA-04ACDF05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260F-62C1-490F-BEC3-D372B49085F1}" type="datetime1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4E846-C914-1D2F-F774-7FC76747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B8BD6-A76D-4FEE-4DCC-8786D4F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7F981C-24F3-3443-CDB8-F08090D5034F}"/>
              </a:ext>
            </a:extLst>
          </p:cNvPr>
          <p:cNvSpPr/>
          <p:nvPr userDrawn="1"/>
        </p:nvSpPr>
        <p:spPr>
          <a:xfrm>
            <a:off x="140677" y="463474"/>
            <a:ext cx="4525108" cy="514349"/>
          </a:xfrm>
          <a:prstGeom prst="rect">
            <a:avLst/>
          </a:prstGeom>
          <a:gradFill>
            <a:gsLst>
              <a:gs pos="100000">
                <a:srgbClr val="006D44"/>
              </a:gs>
              <a:gs pos="10000">
                <a:srgbClr val="1C96D3"/>
              </a:gs>
              <a:gs pos="73000">
                <a:srgbClr val="04AC4D"/>
              </a:gs>
              <a:gs pos="4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E800EC-7BC4-FF51-6103-85CB8526A788}"/>
              </a:ext>
            </a:extLst>
          </p:cNvPr>
          <p:cNvSpPr/>
          <p:nvPr userDrawn="1"/>
        </p:nvSpPr>
        <p:spPr>
          <a:xfrm>
            <a:off x="0" y="977046"/>
            <a:ext cx="4847492" cy="560508"/>
          </a:xfrm>
          <a:prstGeom prst="rect">
            <a:avLst/>
          </a:prstGeom>
          <a:gradFill>
            <a:gsLst>
              <a:gs pos="100000">
                <a:srgbClr val="006D44"/>
              </a:gs>
              <a:gs pos="76000">
                <a:srgbClr val="04AC4D"/>
              </a:gs>
              <a:gs pos="0">
                <a:srgbClr val="1C96D3"/>
              </a:gs>
              <a:gs pos="5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92121-DF4A-04DF-F967-C4F445BAE307}"/>
              </a:ext>
            </a:extLst>
          </p:cNvPr>
          <p:cNvSpPr/>
          <p:nvPr userDrawn="1"/>
        </p:nvSpPr>
        <p:spPr>
          <a:xfrm>
            <a:off x="59663" y="1537554"/>
            <a:ext cx="4688183" cy="514350"/>
          </a:xfrm>
          <a:prstGeom prst="rect">
            <a:avLst/>
          </a:prstGeom>
          <a:gradFill>
            <a:gsLst>
              <a:gs pos="85000">
                <a:srgbClr val="04AC4D"/>
              </a:gs>
              <a:gs pos="0">
                <a:srgbClr val="1C96D3"/>
              </a:gs>
              <a:gs pos="100000">
                <a:srgbClr val="006D44"/>
              </a:gs>
              <a:gs pos="6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EA19E-FDD9-C3BC-872E-B432B1EF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487C-1A26-B446-C752-115DEFB7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7632C-A643-1E9C-F34F-5C01191AC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AAD7E-AB85-EAD7-1B40-D9401E00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0336-0EA5-4D61-A3DC-BF314DDE717C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31A98-F410-4B37-8CCB-E86630EB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B733B-6717-0ADF-B308-5A852961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AB5D1-DE29-4E7D-D58A-429CA66D9FB1}"/>
              </a:ext>
            </a:extLst>
          </p:cNvPr>
          <p:cNvSpPr/>
          <p:nvPr userDrawn="1"/>
        </p:nvSpPr>
        <p:spPr>
          <a:xfrm>
            <a:off x="233705" y="432297"/>
            <a:ext cx="457200" cy="9144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E3458D-D4F7-9C6C-FAEF-C66F20F66FDC}"/>
              </a:ext>
            </a:extLst>
          </p:cNvPr>
          <p:cNvGrpSpPr/>
          <p:nvPr userDrawn="1"/>
        </p:nvGrpSpPr>
        <p:grpSpPr>
          <a:xfrm>
            <a:off x="0" y="563881"/>
            <a:ext cx="805121" cy="859076"/>
            <a:chOff x="0" y="563881"/>
            <a:chExt cx="805121" cy="859076"/>
          </a:xfrm>
        </p:grpSpPr>
        <p:sp>
          <p:nvSpPr>
            <p:cNvPr id="14" name="Rectangle: Rounded Corners 16">
              <a:extLst>
                <a:ext uri="{FF2B5EF4-FFF2-40B4-BE49-F238E27FC236}">
                  <a16:creationId xmlns:a16="http://schemas.microsoft.com/office/drawing/2014/main" id="{4856E9EE-629A-63A5-BA23-C003F9C06803}"/>
                </a:ext>
              </a:extLst>
            </p:cNvPr>
            <p:cNvSpPr/>
            <p:nvPr userDrawn="1"/>
          </p:nvSpPr>
          <p:spPr>
            <a:xfrm rot="10800000">
              <a:off x="0" y="563881"/>
              <a:ext cx="805121" cy="859076"/>
            </a:xfrm>
            <a:custGeom>
              <a:avLst/>
              <a:gdLst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830265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417027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511639"/>
                <a:gd name="connsiteY0" fmla="*/ 427267 h 854534"/>
                <a:gd name="connsiteX1" fmla="*/ 427267 w 1511639"/>
                <a:gd name="connsiteY1" fmla="*/ 0 h 854534"/>
                <a:gd name="connsiteX2" fmla="*/ 1402998 w 1511639"/>
                <a:gd name="connsiteY2" fmla="*/ 0 h 854534"/>
                <a:gd name="connsiteX3" fmla="*/ 1417027 w 1511639"/>
                <a:gd name="connsiteY3" fmla="*/ 427267 h 854534"/>
                <a:gd name="connsiteX4" fmla="*/ 1402998 w 1511639"/>
                <a:gd name="connsiteY4" fmla="*/ 854534 h 854534"/>
                <a:gd name="connsiteX5" fmla="*/ 427267 w 1511639"/>
                <a:gd name="connsiteY5" fmla="*/ 854534 h 854534"/>
                <a:gd name="connsiteX6" fmla="*/ 0 w 1511639"/>
                <a:gd name="connsiteY6" fmla="*/ 427267 h 854534"/>
                <a:gd name="connsiteX0" fmla="*/ 0 w 1524964"/>
                <a:gd name="connsiteY0" fmla="*/ 427267 h 854534"/>
                <a:gd name="connsiteX1" fmla="*/ 427267 w 1524964"/>
                <a:gd name="connsiteY1" fmla="*/ 0 h 854534"/>
                <a:gd name="connsiteX2" fmla="*/ 1402998 w 1524964"/>
                <a:gd name="connsiteY2" fmla="*/ 0 h 854534"/>
                <a:gd name="connsiteX3" fmla="*/ 1402998 w 1524964"/>
                <a:gd name="connsiteY3" fmla="*/ 854534 h 854534"/>
                <a:gd name="connsiteX4" fmla="*/ 427267 w 1524964"/>
                <a:gd name="connsiteY4" fmla="*/ 854534 h 854534"/>
                <a:gd name="connsiteX5" fmla="*/ 0 w 1524964"/>
                <a:gd name="connsiteY5" fmla="*/ 427267 h 854534"/>
                <a:gd name="connsiteX0" fmla="*/ 0 w 1430104"/>
                <a:gd name="connsiteY0" fmla="*/ 427267 h 854534"/>
                <a:gd name="connsiteX1" fmla="*/ 427267 w 1430104"/>
                <a:gd name="connsiteY1" fmla="*/ 0 h 854534"/>
                <a:gd name="connsiteX2" fmla="*/ 787537 w 1430104"/>
                <a:gd name="connsiteY2" fmla="*/ 13189 h 854534"/>
                <a:gd name="connsiteX3" fmla="*/ 1402998 w 1430104"/>
                <a:gd name="connsiteY3" fmla="*/ 854534 h 854534"/>
                <a:gd name="connsiteX4" fmla="*/ 427267 w 1430104"/>
                <a:gd name="connsiteY4" fmla="*/ 854534 h 854534"/>
                <a:gd name="connsiteX5" fmla="*/ 0 w 1430104"/>
                <a:gd name="connsiteY5" fmla="*/ 427267 h 854534"/>
                <a:gd name="connsiteX0" fmla="*/ 0 w 918651"/>
                <a:gd name="connsiteY0" fmla="*/ 427267 h 858930"/>
                <a:gd name="connsiteX1" fmla="*/ 427267 w 918651"/>
                <a:gd name="connsiteY1" fmla="*/ 0 h 858930"/>
                <a:gd name="connsiteX2" fmla="*/ 787537 w 918651"/>
                <a:gd name="connsiteY2" fmla="*/ 13189 h 858930"/>
                <a:gd name="connsiteX3" fmla="*/ 805121 w 918651"/>
                <a:gd name="connsiteY3" fmla="*/ 858930 h 858930"/>
                <a:gd name="connsiteX4" fmla="*/ 427267 w 918651"/>
                <a:gd name="connsiteY4" fmla="*/ 854534 h 858930"/>
                <a:gd name="connsiteX5" fmla="*/ 0 w 918651"/>
                <a:gd name="connsiteY5" fmla="*/ 427267 h 858930"/>
                <a:gd name="connsiteX0" fmla="*/ 0 w 883192"/>
                <a:gd name="connsiteY0" fmla="*/ 427267 h 858933"/>
                <a:gd name="connsiteX1" fmla="*/ 427267 w 883192"/>
                <a:gd name="connsiteY1" fmla="*/ 0 h 858933"/>
                <a:gd name="connsiteX2" fmla="*/ 787537 w 883192"/>
                <a:gd name="connsiteY2" fmla="*/ 13189 h 858933"/>
                <a:gd name="connsiteX3" fmla="*/ 805121 w 883192"/>
                <a:gd name="connsiteY3" fmla="*/ 858930 h 858933"/>
                <a:gd name="connsiteX4" fmla="*/ 427267 w 883192"/>
                <a:gd name="connsiteY4" fmla="*/ 854534 h 858933"/>
                <a:gd name="connsiteX5" fmla="*/ 0 w 883192"/>
                <a:gd name="connsiteY5" fmla="*/ 427267 h 858933"/>
                <a:gd name="connsiteX0" fmla="*/ 0 w 852106"/>
                <a:gd name="connsiteY0" fmla="*/ 427413 h 921582"/>
                <a:gd name="connsiteX1" fmla="*/ 427267 w 852106"/>
                <a:gd name="connsiteY1" fmla="*/ 146 h 921582"/>
                <a:gd name="connsiteX2" fmla="*/ 804682 w 852106"/>
                <a:gd name="connsiteY2" fmla="*/ 0 h 921582"/>
                <a:gd name="connsiteX3" fmla="*/ 805121 w 852106"/>
                <a:gd name="connsiteY3" fmla="*/ 859076 h 921582"/>
                <a:gd name="connsiteX4" fmla="*/ 427267 w 852106"/>
                <a:gd name="connsiteY4" fmla="*/ 854680 h 921582"/>
                <a:gd name="connsiteX5" fmla="*/ 0 w 852106"/>
                <a:gd name="connsiteY5" fmla="*/ 427413 h 921582"/>
                <a:gd name="connsiteX0" fmla="*/ 0 w 890374"/>
                <a:gd name="connsiteY0" fmla="*/ 427413 h 859076"/>
                <a:gd name="connsiteX1" fmla="*/ 427267 w 890374"/>
                <a:gd name="connsiteY1" fmla="*/ 146 h 859076"/>
                <a:gd name="connsiteX2" fmla="*/ 804682 w 890374"/>
                <a:gd name="connsiteY2" fmla="*/ 0 h 859076"/>
                <a:gd name="connsiteX3" fmla="*/ 805121 w 890374"/>
                <a:gd name="connsiteY3" fmla="*/ 859076 h 859076"/>
                <a:gd name="connsiteX4" fmla="*/ 427267 w 890374"/>
                <a:gd name="connsiteY4" fmla="*/ 854680 h 859076"/>
                <a:gd name="connsiteX5" fmla="*/ 0 w 890374"/>
                <a:gd name="connsiteY5" fmla="*/ 427413 h 859076"/>
                <a:gd name="connsiteX0" fmla="*/ 0 w 832736"/>
                <a:gd name="connsiteY0" fmla="*/ 427413 h 859076"/>
                <a:gd name="connsiteX1" fmla="*/ 427267 w 832736"/>
                <a:gd name="connsiteY1" fmla="*/ 146 h 859076"/>
                <a:gd name="connsiteX2" fmla="*/ 804682 w 832736"/>
                <a:gd name="connsiteY2" fmla="*/ 0 h 859076"/>
                <a:gd name="connsiteX3" fmla="*/ 805121 w 832736"/>
                <a:gd name="connsiteY3" fmla="*/ 859076 h 859076"/>
                <a:gd name="connsiteX4" fmla="*/ 427267 w 832736"/>
                <a:gd name="connsiteY4" fmla="*/ 854680 h 859076"/>
                <a:gd name="connsiteX5" fmla="*/ 0 w 832736"/>
                <a:gd name="connsiteY5" fmla="*/ 427413 h 859076"/>
                <a:gd name="connsiteX0" fmla="*/ 0 w 805121"/>
                <a:gd name="connsiteY0" fmla="*/ 427413 h 859076"/>
                <a:gd name="connsiteX1" fmla="*/ 427267 w 805121"/>
                <a:gd name="connsiteY1" fmla="*/ 146 h 859076"/>
                <a:gd name="connsiteX2" fmla="*/ 804682 w 805121"/>
                <a:gd name="connsiteY2" fmla="*/ 0 h 859076"/>
                <a:gd name="connsiteX3" fmla="*/ 805121 w 805121"/>
                <a:gd name="connsiteY3" fmla="*/ 859076 h 859076"/>
                <a:gd name="connsiteX4" fmla="*/ 427267 w 805121"/>
                <a:gd name="connsiteY4" fmla="*/ 854680 h 859076"/>
                <a:gd name="connsiteX5" fmla="*/ 0 w 805121"/>
                <a:gd name="connsiteY5" fmla="*/ 427413 h 85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121" h="859076">
                  <a:moveTo>
                    <a:pt x="0" y="427413"/>
                  </a:moveTo>
                  <a:cubicBezTo>
                    <a:pt x="0" y="191440"/>
                    <a:pt x="191294" y="146"/>
                    <a:pt x="427267" y="146"/>
                  </a:cubicBezTo>
                  <a:lnTo>
                    <a:pt x="804682" y="0"/>
                  </a:lnTo>
                  <a:cubicBezTo>
                    <a:pt x="804901" y="429538"/>
                    <a:pt x="804901" y="429538"/>
                    <a:pt x="805121" y="859076"/>
                  </a:cubicBezTo>
                  <a:lnTo>
                    <a:pt x="427267" y="854680"/>
                  </a:lnTo>
                  <a:cubicBezTo>
                    <a:pt x="191294" y="854680"/>
                    <a:pt x="0" y="663386"/>
                    <a:pt x="0" y="427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4DA93BD-D781-668B-1B28-81BA370AB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664" y="780742"/>
              <a:ext cx="631241" cy="438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2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639023-5B7F-2A0D-0746-B4162B938F04}"/>
              </a:ext>
            </a:extLst>
          </p:cNvPr>
          <p:cNvSpPr/>
          <p:nvPr userDrawn="1"/>
        </p:nvSpPr>
        <p:spPr>
          <a:xfrm>
            <a:off x="140677" y="463474"/>
            <a:ext cx="4525108" cy="514349"/>
          </a:xfrm>
          <a:prstGeom prst="rect">
            <a:avLst/>
          </a:prstGeom>
          <a:gradFill>
            <a:gsLst>
              <a:gs pos="100000">
                <a:srgbClr val="006D44"/>
              </a:gs>
              <a:gs pos="10000">
                <a:srgbClr val="1C96D3"/>
              </a:gs>
              <a:gs pos="73000">
                <a:srgbClr val="04AC4D"/>
              </a:gs>
              <a:gs pos="4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B29FFA-4728-4306-7B26-DF3DBB81F795}"/>
              </a:ext>
            </a:extLst>
          </p:cNvPr>
          <p:cNvSpPr/>
          <p:nvPr userDrawn="1"/>
        </p:nvSpPr>
        <p:spPr>
          <a:xfrm>
            <a:off x="0" y="977046"/>
            <a:ext cx="4847492" cy="560508"/>
          </a:xfrm>
          <a:prstGeom prst="rect">
            <a:avLst/>
          </a:prstGeom>
          <a:gradFill>
            <a:gsLst>
              <a:gs pos="100000">
                <a:srgbClr val="006D44"/>
              </a:gs>
              <a:gs pos="76000">
                <a:srgbClr val="04AC4D"/>
              </a:gs>
              <a:gs pos="0">
                <a:srgbClr val="1C96D3"/>
              </a:gs>
              <a:gs pos="52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A5A6AE-C49E-9B42-B799-5A27C3AD1D28}"/>
              </a:ext>
            </a:extLst>
          </p:cNvPr>
          <p:cNvSpPr/>
          <p:nvPr userDrawn="1"/>
        </p:nvSpPr>
        <p:spPr>
          <a:xfrm>
            <a:off x="59663" y="1537554"/>
            <a:ext cx="4688183" cy="514350"/>
          </a:xfrm>
          <a:prstGeom prst="rect">
            <a:avLst/>
          </a:prstGeom>
          <a:gradFill>
            <a:gsLst>
              <a:gs pos="85000">
                <a:srgbClr val="04AC4D"/>
              </a:gs>
              <a:gs pos="0">
                <a:srgbClr val="1C96D3"/>
              </a:gs>
              <a:gs pos="100000">
                <a:srgbClr val="006D44"/>
              </a:gs>
              <a:gs pos="65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50E40-5576-678D-E164-A7426A08C769}"/>
              </a:ext>
            </a:extLst>
          </p:cNvPr>
          <p:cNvSpPr/>
          <p:nvPr userDrawn="1"/>
        </p:nvSpPr>
        <p:spPr>
          <a:xfrm>
            <a:off x="233705" y="432297"/>
            <a:ext cx="457200" cy="9144"/>
          </a:xfrm>
          <a:prstGeom prst="rect">
            <a:avLst/>
          </a:prstGeom>
          <a:gradFill>
            <a:gsLst>
              <a:gs pos="10000">
                <a:srgbClr val="1C96D3"/>
              </a:gs>
              <a:gs pos="100000">
                <a:srgbClr val="27B6E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FE4105-CF5A-4F4B-B586-19FC922D160D}"/>
              </a:ext>
            </a:extLst>
          </p:cNvPr>
          <p:cNvGrpSpPr/>
          <p:nvPr userDrawn="1"/>
        </p:nvGrpSpPr>
        <p:grpSpPr>
          <a:xfrm>
            <a:off x="0" y="566928"/>
            <a:ext cx="805121" cy="858965"/>
            <a:chOff x="0" y="611401"/>
            <a:chExt cx="805121" cy="858965"/>
          </a:xfrm>
        </p:grpSpPr>
        <p:sp>
          <p:nvSpPr>
            <p:cNvPr id="13" name="Rectangle: Rounded Corners 16">
              <a:extLst>
                <a:ext uri="{FF2B5EF4-FFF2-40B4-BE49-F238E27FC236}">
                  <a16:creationId xmlns:a16="http://schemas.microsoft.com/office/drawing/2014/main" id="{B338FDA3-3308-8D6F-15D9-AF7AF077C008}"/>
                </a:ext>
              </a:extLst>
            </p:cNvPr>
            <p:cNvSpPr/>
            <p:nvPr userDrawn="1"/>
          </p:nvSpPr>
          <p:spPr>
            <a:xfrm rot="10800000">
              <a:off x="0" y="611401"/>
              <a:ext cx="805121" cy="858965"/>
            </a:xfrm>
            <a:custGeom>
              <a:avLst/>
              <a:gdLst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830265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830265"/>
                <a:gd name="connsiteY0" fmla="*/ 427267 h 854534"/>
                <a:gd name="connsiteX1" fmla="*/ 427267 w 1830265"/>
                <a:gd name="connsiteY1" fmla="*/ 0 h 854534"/>
                <a:gd name="connsiteX2" fmla="*/ 1402998 w 1830265"/>
                <a:gd name="connsiteY2" fmla="*/ 0 h 854534"/>
                <a:gd name="connsiteX3" fmla="*/ 1830265 w 1830265"/>
                <a:gd name="connsiteY3" fmla="*/ 427267 h 854534"/>
                <a:gd name="connsiteX4" fmla="*/ 1417027 w 1830265"/>
                <a:gd name="connsiteY4" fmla="*/ 427267 h 854534"/>
                <a:gd name="connsiteX5" fmla="*/ 1402998 w 1830265"/>
                <a:gd name="connsiteY5" fmla="*/ 854534 h 854534"/>
                <a:gd name="connsiteX6" fmla="*/ 427267 w 1830265"/>
                <a:gd name="connsiteY6" fmla="*/ 854534 h 854534"/>
                <a:gd name="connsiteX7" fmla="*/ 0 w 1830265"/>
                <a:gd name="connsiteY7" fmla="*/ 427267 h 854534"/>
                <a:gd name="connsiteX0" fmla="*/ 0 w 1511639"/>
                <a:gd name="connsiteY0" fmla="*/ 427267 h 854534"/>
                <a:gd name="connsiteX1" fmla="*/ 427267 w 1511639"/>
                <a:gd name="connsiteY1" fmla="*/ 0 h 854534"/>
                <a:gd name="connsiteX2" fmla="*/ 1402998 w 1511639"/>
                <a:gd name="connsiteY2" fmla="*/ 0 h 854534"/>
                <a:gd name="connsiteX3" fmla="*/ 1417027 w 1511639"/>
                <a:gd name="connsiteY3" fmla="*/ 427267 h 854534"/>
                <a:gd name="connsiteX4" fmla="*/ 1402998 w 1511639"/>
                <a:gd name="connsiteY4" fmla="*/ 854534 h 854534"/>
                <a:gd name="connsiteX5" fmla="*/ 427267 w 1511639"/>
                <a:gd name="connsiteY5" fmla="*/ 854534 h 854534"/>
                <a:gd name="connsiteX6" fmla="*/ 0 w 1511639"/>
                <a:gd name="connsiteY6" fmla="*/ 427267 h 854534"/>
                <a:gd name="connsiteX0" fmla="*/ 0 w 1524964"/>
                <a:gd name="connsiteY0" fmla="*/ 427267 h 854534"/>
                <a:gd name="connsiteX1" fmla="*/ 427267 w 1524964"/>
                <a:gd name="connsiteY1" fmla="*/ 0 h 854534"/>
                <a:gd name="connsiteX2" fmla="*/ 1402998 w 1524964"/>
                <a:gd name="connsiteY2" fmla="*/ 0 h 854534"/>
                <a:gd name="connsiteX3" fmla="*/ 1402998 w 1524964"/>
                <a:gd name="connsiteY3" fmla="*/ 854534 h 854534"/>
                <a:gd name="connsiteX4" fmla="*/ 427267 w 1524964"/>
                <a:gd name="connsiteY4" fmla="*/ 854534 h 854534"/>
                <a:gd name="connsiteX5" fmla="*/ 0 w 1524964"/>
                <a:gd name="connsiteY5" fmla="*/ 427267 h 854534"/>
                <a:gd name="connsiteX0" fmla="*/ 0 w 1430104"/>
                <a:gd name="connsiteY0" fmla="*/ 427267 h 854534"/>
                <a:gd name="connsiteX1" fmla="*/ 427267 w 1430104"/>
                <a:gd name="connsiteY1" fmla="*/ 0 h 854534"/>
                <a:gd name="connsiteX2" fmla="*/ 787537 w 1430104"/>
                <a:gd name="connsiteY2" fmla="*/ 13189 h 854534"/>
                <a:gd name="connsiteX3" fmla="*/ 1402998 w 1430104"/>
                <a:gd name="connsiteY3" fmla="*/ 854534 h 854534"/>
                <a:gd name="connsiteX4" fmla="*/ 427267 w 1430104"/>
                <a:gd name="connsiteY4" fmla="*/ 854534 h 854534"/>
                <a:gd name="connsiteX5" fmla="*/ 0 w 1430104"/>
                <a:gd name="connsiteY5" fmla="*/ 427267 h 854534"/>
                <a:gd name="connsiteX0" fmla="*/ 0 w 918651"/>
                <a:gd name="connsiteY0" fmla="*/ 427267 h 858930"/>
                <a:gd name="connsiteX1" fmla="*/ 427267 w 918651"/>
                <a:gd name="connsiteY1" fmla="*/ 0 h 858930"/>
                <a:gd name="connsiteX2" fmla="*/ 787537 w 918651"/>
                <a:gd name="connsiteY2" fmla="*/ 13189 h 858930"/>
                <a:gd name="connsiteX3" fmla="*/ 805121 w 918651"/>
                <a:gd name="connsiteY3" fmla="*/ 858930 h 858930"/>
                <a:gd name="connsiteX4" fmla="*/ 427267 w 918651"/>
                <a:gd name="connsiteY4" fmla="*/ 854534 h 858930"/>
                <a:gd name="connsiteX5" fmla="*/ 0 w 918651"/>
                <a:gd name="connsiteY5" fmla="*/ 427267 h 858930"/>
                <a:gd name="connsiteX0" fmla="*/ 0 w 883192"/>
                <a:gd name="connsiteY0" fmla="*/ 427267 h 858933"/>
                <a:gd name="connsiteX1" fmla="*/ 427267 w 883192"/>
                <a:gd name="connsiteY1" fmla="*/ 0 h 858933"/>
                <a:gd name="connsiteX2" fmla="*/ 787537 w 883192"/>
                <a:gd name="connsiteY2" fmla="*/ 13189 h 858933"/>
                <a:gd name="connsiteX3" fmla="*/ 805121 w 883192"/>
                <a:gd name="connsiteY3" fmla="*/ 858930 h 858933"/>
                <a:gd name="connsiteX4" fmla="*/ 427267 w 883192"/>
                <a:gd name="connsiteY4" fmla="*/ 854534 h 858933"/>
                <a:gd name="connsiteX5" fmla="*/ 0 w 883192"/>
                <a:gd name="connsiteY5" fmla="*/ 427267 h 858933"/>
                <a:gd name="connsiteX0" fmla="*/ 0 w 852106"/>
                <a:gd name="connsiteY0" fmla="*/ 427413 h 921582"/>
                <a:gd name="connsiteX1" fmla="*/ 427267 w 852106"/>
                <a:gd name="connsiteY1" fmla="*/ 146 h 921582"/>
                <a:gd name="connsiteX2" fmla="*/ 804682 w 852106"/>
                <a:gd name="connsiteY2" fmla="*/ 0 h 921582"/>
                <a:gd name="connsiteX3" fmla="*/ 805121 w 852106"/>
                <a:gd name="connsiteY3" fmla="*/ 859076 h 921582"/>
                <a:gd name="connsiteX4" fmla="*/ 427267 w 852106"/>
                <a:gd name="connsiteY4" fmla="*/ 854680 h 921582"/>
                <a:gd name="connsiteX5" fmla="*/ 0 w 852106"/>
                <a:gd name="connsiteY5" fmla="*/ 427413 h 921582"/>
                <a:gd name="connsiteX0" fmla="*/ 0 w 890374"/>
                <a:gd name="connsiteY0" fmla="*/ 427413 h 859076"/>
                <a:gd name="connsiteX1" fmla="*/ 427267 w 890374"/>
                <a:gd name="connsiteY1" fmla="*/ 146 h 859076"/>
                <a:gd name="connsiteX2" fmla="*/ 804682 w 890374"/>
                <a:gd name="connsiteY2" fmla="*/ 0 h 859076"/>
                <a:gd name="connsiteX3" fmla="*/ 805121 w 890374"/>
                <a:gd name="connsiteY3" fmla="*/ 859076 h 859076"/>
                <a:gd name="connsiteX4" fmla="*/ 427267 w 890374"/>
                <a:gd name="connsiteY4" fmla="*/ 854680 h 859076"/>
                <a:gd name="connsiteX5" fmla="*/ 0 w 890374"/>
                <a:gd name="connsiteY5" fmla="*/ 427413 h 859076"/>
                <a:gd name="connsiteX0" fmla="*/ 0 w 832736"/>
                <a:gd name="connsiteY0" fmla="*/ 427413 h 859076"/>
                <a:gd name="connsiteX1" fmla="*/ 427267 w 832736"/>
                <a:gd name="connsiteY1" fmla="*/ 146 h 859076"/>
                <a:gd name="connsiteX2" fmla="*/ 804682 w 832736"/>
                <a:gd name="connsiteY2" fmla="*/ 0 h 859076"/>
                <a:gd name="connsiteX3" fmla="*/ 805121 w 832736"/>
                <a:gd name="connsiteY3" fmla="*/ 859076 h 859076"/>
                <a:gd name="connsiteX4" fmla="*/ 427267 w 832736"/>
                <a:gd name="connsiteY4" fmla="*/ 854680 h 859076"/>
                <a:gd name="connsiteX5" fmla="*/ 0 w 832736"/>
                <a:gd name="connsiteY5" fmla="*/ 427413 h 859076"/>
                <a:gd name="connsiteX0" fmla="*/ 0 w 805121"/>
                <a:gd name="connsiteY0" fmla="*/ 427413 h 859076"/>
                <a:gd name="connsiteX1" fmla="*/ 427267 w 805121"/>
                <a:gd name="connsiteY1" fmla="*/ 146 h 859076"/>
                <a:gd name="connsiteX2" fmla="*/ 804682 w 805121"/>
                <a:gd name="connsiteY2" fmla="*/ 0 h 859076"/>
                <a:gd name="connsiteX3" fmla="*/ 805121 w 805121"/>
                <a:gd name="connsiteY3" fmla="*/ 859076 h 859076"/>
                <a:gd name="connsiteX4" fmla="*/ 427267 w 805121"/>
                <a:gd name="connsiteY4" fmla="*/ 854680 h 859076"/>
                <a:gd name="connsiteX5" fmla="*/ 0 w 805121"/>
                <a:gd name="connsiteY5" fmla="*/ 427413 h 85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121" h="859076">
                  <a:moveTo>
                    <a:pt x="0" y="427413"/>
                  </a:moveTo>
                  <a:cubicBezTo>
                    <a:pt x="0" y="191440"/>
                    <a:pt x="191294" y="146"/>
                    <a:pt x="427267" y="146"/>
                  </a:cubicBezTo>
                  <a:lnTo>
                    <a:pt x="804682" y="0"/>
                  </a:lnTo>
                  <a:cubicBezTo>
                    <a:pt x="804901" y="429538"/>
                    <a:pt x="804901" y="429538"/>
                    <a:pt x="805121" y="859076"/>
                  </a:cubicBezTo>
                  <a:lnTo>
                    <a:pt x="427267" y="854680"/>
                  </a:lnTo>
                  <a:cubicBezTo>
                    <a:pt x="191294" y="854680"/>
                    <a:pt x="0" y="663386"/>
                    <a:pt x="0" y="4274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3C0C1E8-59B1-6EB8-B8C9-3A2198035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664" y="828151"/>
              <a:ext cx="631159" cy="43817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EAABB3-6EBB-3A02-EAEB-21AB1CF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36E6B-5AA4-0EBF-FBAE-8C918C155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5D346-6254-35A2-4B7C-EF6BC6C37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14A73-7742-3AB8-33EC-EBA872F9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C53D-7CA7-4443-927C-BD82D626C6EC}" type="datetime1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F35E9-11B6-AFA5-9970-2D5E9B6E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FAEA0-4E3C-4470-8A7A-89ECB8ED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BD86E4-8B8D-8403-C9AC-35B174DBABBC}"/>
              </a:ext>
            </a:extLst>
          </p:cNvPr>
          <p:cNvSpPr/>
          <p:nvPr userDrawn="1"/>
        </p:nvSpPr>
        <p:spPr>
          <a:xfrm>
            <a:off x="0" y="6682276"/>
            <a:ext cx="12192000" cy="175723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DB89E-95B1-DBFF-8443-AD3303BA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72C6-D753-E938-BBFE-BAE5849C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25342-EFF5-2C04-64A0-85F10D8E5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0850" y="6712083"/>
            <a:ext cx="1540119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B2B9C6E-C28C-4CA6-9997-C0A178C82D94}" type="datetime1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B65EB-D89A-CD7E-5B94-6E71BDB79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7846" y="6712083"/>
            <a:ext cx="5770685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Some footer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795D-0E2D-613C-9390-134A1D5BC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5408" y="6712083"/>
            <a:ext cx="618392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3CF728-D2DE-4C12-ABE9-CE8E0218D7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7EE3E5-A7F9-7BC8-BCF8-A52741446A2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106" y="6712083"/>
            <a:ext cx="159839" cy="110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8EE9962-C264-A3F7-DA5A-ACDCAB2F40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20766" b="11773"/>
          <a:stretch>
            <a:fillRect/>
          </a:stretch>
        </p:blipFill>
        <p:spPr>
          <a:xfrm>
            <a:off x="6241307" y="2079381"/>
            <a:ext cx="5950693" cy="4600025"/>
          </a:xfrm>
          <a:custGeom>
            <a:avLst/>
            <a:gdLst>
              <a:gd name="connsiteX0" fmla="*/ 0 w 5950693"/>
              <a:gd name="connsiteY0" fmla="*/ 0 h 4600025"/>
              <a:gd name="connsiteX1" fmla="*/ 5950693 w 5950693"/>
              <a:gd name="connsiteY1" fmla="*/ 0 h 4600025"/>
              <a:gd name="connsiteX2" fmla="*/ 5950693 w 5950693"/>
              <a:gd name="connsiteY2" fmla="*/ 4600025 h 4600025"/>
              <a:gd name="connsiteX3" fmla="*/ 0 w 5950693"/>
              <a:gd name="connsiteY3" fmla="*/ 4600025 h 46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693" h="4600025">
                <a:moveTo>
                  <a:pt x="0" y="0"/>
                </a:moveTo>
                <a:lnTo>
                  <a:pt x="5950693" y="0"/>
                </a:lnTo>
                <a:lnTo>
                  <a:pt x="5950693" y="4600025"/>
                </a:lnTo>
                <a:lnTo>
                  <a:pt x="0" y="4600025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16972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BD86E4-8B8D-8403-C9AC-35B174DBABBC}"/>
              </a:ext>
            </a:extLst>
          </p:cNvPr>
          <p:cNvSpPr/>
          <p:nvPr/>
        </p:nvSpPr>
        <p:spPr>
          <a:xfrm>
            <a:off x="0" y="6682276"/>
            <a:ext cx="12192000" cy="175723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DB89E-95B1-DBFF-8443-AD3303BA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72C6-D753-E938-BBFE-BAE5849C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25342-EFF5-2C04-64A0-85F10D8E5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0850" y="6712083"/>
            <a:ext cx="1540119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7CDF8AC-0FAB-4D09-BBF1-E2BA39A0AD79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B65EB-D89A-CD7E-5B94-6E71BDB79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7846" y="6712083"/>
            <a:ext cx="5770685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795D-0E2D-613C-9390-134A1D5BC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5408" y="6712083"/>
            <a:ext cx="618392" cy="98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0E0E9EC-D8E5-41CA-B6A0-0C4CC0538FB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7EE3E5-A7F9-7BC8-BCF8-A52741446A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1106" y="6712083"/>
            <a:ext cx="159839" cy="110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8EE9962-C264-A3F7-DA5A-ACDCAB2F40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20766" b="11773"/>
          <a:stretch>
            <a:fillRect/>
          </a:stretch>
        </p:blipFill>
        <p:spPr>
          <a:xfrm>
            <a:off x="6241307" y="2079381"/>
            <a:ext cx="5950693" cy="4600025"/>
          </a:xfrm>
          <a:custGeom>
            <a:avLst/>
            <a:gdLst>
              <a:gd name="connsiteX0" fmla="*/ 0 w 5950693"/>
              <a:gd name="connsiteY0" fmla="*/ 0 h 4600025"/>
              <a:gd name="connsiteX1" fmla="*/ 5950693 w 5950693"/>
              <a:gd name="connsiteY1" fmla="*/ 0 h 4600025"/>
              <a:gd name="connsiteX2" fmla="*/ 5950693 w 5950693"/>
              <a:gd name="connsiteY2" fmla="*/ 4600025 h 4600025"/>
              <a:gd name="connsiteX3" fmla="*/ 0 w 5950693"/>
              <a:gd name="connsiteY3" fmla="*/ 4600025 h 46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693" h="4600025">
                <a:moveTo>
                  <a:pt x="0" y="0"/>
                </a:moveTo>
                <a:lnTo>
                  <a:pt x="5950693" y="0"/>
                </a:lnTo>
                <a:lnTo>
                  <a:pt x="5950693" y="4600025"/>
                </a:lnTo>
                <a:lnTo>
                  <a:pt x="0" y="4600025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26203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Tn8EhcDeG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75BD85-8AA7-0C9C-9D12-A6EB442C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569" y="4018495"/>
            <a:ext cx="5522182" cy="1816835"/>
          </a:xfrm>
        </p:spPr>
        <p:txBody>
          <a:bodyPr/>
          <a:lstStyle/>
          <a:p>
            <a:r>
              <a:rPr lang="cs-CZ" dirty="0"/>
              <a:t>29</a:t>
            </a:r>
            <a:r>
              <a:rPr lang="en-GB" dirty="0"/>
              <a:t>/</a:t>
            </a:r>
            <a:r>
              <a:rPr lang="cs-CZ" dirty="0"/>
              <a:t>04</a:t>
            </a:r>
            <a:r>
              <a:rPr lang="en-GB" dirty="0"/>
              <a:t>/202</a:t>
            </a:r>
            <a:r>
              <a:rPr lang="cs-CZ" dirty="0"/>
              <a:t>4</a:t>
            </a:r>
            <a:endParaRPr lang="en-GB" dirty="0"/>
          </a:p>
          <a:p>
            <a:r>
              <a:rPr lang="en-GB" dirty="0"/>
              <a:t>14:00-15:</a:t>
            </a:r>
            <a:r>
              <a:rPr lang="cs-CZ" dirty="0"/>
              <a:t>3</a:t>
            </a:r>
            <a:r>
              <a:rPr lang="en-GB" dirty="0"/>
              <a:t>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E93A76-6D7C-98F3-B3D5-0C230D92D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1321" y="783999"/>
            <a:ext cx="6280679" cy="3047337"/>
          </a:xfrm>
        </p:spPr>
        <p:txBody>
          <a:bodyPr/>
          <a:lstStyle/>
          <a:p>
            <a:r>
              <a:rPr lang="cs-CZ" dirty="0"/>
              <a:t>Service Offerings Workshop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8AD-AC0D-D2CD-E96C-A0FAB4351CE1}"/>
              </a:ext>
            </a:extLst>
          </p:cNvPr>
          <p:cNvSpPr txBox="1"/>
          <p:nvPr/>
        </p:nvSpPr>
        <p:spPr>
          <a:xfrm>
            <a:off x="10604585" y="6241240"/>
            <a:ext cx="149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NTUA.LabMet</a:t>
            </a:r>
            <a:endParaRPr lang="el-GR" dirty="0"/>
          </a:p>
        </p:txBody>
      </p:sp>
      <p:pic>
        <p:nvPicPr>
          <p:cNvPr id="1026" name="Picture 2" descr="National Technical University of Athens – NTUA | show-project.eu">
            <a:extLst>
              <a:ext uri="{FF2B5EF4-FFF2-40B4-BE49-F238E27FC236}">
                <a16:creationId xmlns:a16="http://schemas.microsoft.com/office/drawing/2014/main" id="{F9913937-30E1-B3EA-6C50-BEBB29D2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848" y="5695098"/>
            <a:ext cx="970903" cy="5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3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E9C44-72C7-9DAD-7F96-AD719FE1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67A6-C207-406A-A124-EBD99B0D69F0}" type="datetime1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90A69-037B-0C04-0284-A8602696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Some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60D5A-1295-301B-9EDA-0A603E9E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F728-D2DE-4C12-ABE9-CE8E0218D7C2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A4713F-15B6-1F29-D5C7-A978B060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74" y="168734"/>
            <a:ext cx="10515600" cy="892419"/>
          </a:xfrm>
        </p:spPr>
        <p:txBody>
          <a:bodyPr>
            <a:noAutofit/>
          </a:bodyPr>
          <a:lstStyle/>
          <a:p>
            <a:r>
              <a:rPr lang="en-US" sz="2800" dirty="0"/>
              <a:t>Recovering and re-using critical raw materials from electronics and secondary resources (1/2) - NTUA</a:t>
            </a:r>
            <a:endParaRPr lang="en-GB" sz="28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C90ABB-34CA-685F-5BE8-9DAD74EF01EC}"/>
              </a:ext>
            </a:extLst>
          </p:cNvPr>
          <p:cNvGrpSpPr/>
          <p:nvPr/>
        </p:nvGrpSpPr>
        <p:grpSpPr>
          <a:xfrm>
            <a:off x="277792" y="2943403"/>
            <a:ext cx="4061276" cy="2739696"/>
            <a:chOff x="285874" y="3018774"/>
            <a:chExt cx="4061276" cy="2739696"/>
          </a:xfrm>
        </p:grpSpPr>
        <p:pic>
          <p:nvPicPr>
            <p:cNvPr id="9" name="Picture 5" descr="C:\Documents and Settings\apeppas\Desktop\Lab_pics\_DSC8197.jpg">
              <a:extLst>
                <a:ext uri="{FF2B5EF4-FFF2-40B4-BE49-F238E27FC236}">
                  <a16:creationId xmlns:a16="http://schemas.microsoft.com/office/drawing/2014/main" id="{849C2B77-A094-FC2B-6354-98D5AB1AE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74" y="3773716"/>
              <a:ext cx="2088000" cy="13979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C1DD92-2F44-7ECC-BA87-504E3DA5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9150" y="4584774"/>
              <a:ext cx="2088000" cy="1173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E9B3BE-956B-9015-188B-E3177FB5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9150" y="3018774"/>
              <a:ext cx="2088000" cy="156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206DF7-EFE6-7EB7-E2E6-5C0DC5B88C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7794" y="1444214"/>
            <a:ext cx="3610041" cy="4870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D230B0-FD6E-2BE7-69FE-F3C6C8B38591}"/>
              </a:ext>
            </a:extLst>
          </p:cNvPr>
          <p:cNvSpPr txBox="1"/>
          <p:nvPr/>
        </p:nvSpPr>
        <p:spPr>
          <a:xfrm>
            <a:off x="4534414" y="2256526"/>
            <a:ext cx="126497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Extraction</a:t>
            </a:r>
          </a:p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(up to 220</a:t>
            </a:r>
            <a:r>
              <a:rPr lang="en-GB" sz="11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C, flow, pH, agitation control )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05912-A8ED-D180-8AE1-8756E152CF38}"/>
              </a:ext>
            </a:extLst>
          </p:cNvPr>
          <p:cNvSpPr txBox="1"/>
          <p:nvPr/>
        </p:nvSpPr>
        <p:spPr>
          <a:xfrm>
            <a:off x="4534414" y="3891185"/>
            <a:ext cx="1204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Scrubbing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C3174-4BA5-2EC8-7811-203BB3B69727}"/>
              </a:ext>
            </a:extLst>
          </p:cNvPr>
          <p:cNvSpPr txBox="1"/>
          <p:nvPr/>
        </p:nvSpPr>
        <p:spPr>
          <a:xfrm>
            <a:off x="4534414" y="5178511"/>
            <a:ext cx="1204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Stripping</a:t>
            </a:r>
            <a:endParaRPr lang="el-GR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3B0930-764F-C2D6-76AE-916DE32A61A2}"/>
              </a:ext>
            </a:extLst>
          </p:cNvPr>
          <p:cNvCxnSpPr>
            <a:cxnSpLocks/>
          </p:cNvCxnSpPr>
          <p:nvPr/>
        </p:nvCxnSpPr>
        <p:spPr>
          <a:xfrm>
            <a:off x="4507559" y="1853348"/>
            <a:ext cx="464564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444404-8DBE-2ACA-6234-C08F6A4986A9}"/>
              </a:ext>
            </a:extLst>
          </p:cNvPr>
          <p:cNvCxnSpPr>
            <a:cxnSpLocks/>
          </p:cNvCxnSpPr>
          <p:nvPr/>
        </p:nvCxnSpPr>
        <p:spPr>
          <a:xfrm>
            <a:off x="4507559" y="3652683"/>
            <a:ext cx="464564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1A0EA7-21A9-B6AB-4ABE-7A62B237DC9B}"/>
              </a:ext>
            </a:extLst>
          </p:cNvPr>
          <p:cNvCxnSpPr>
            <a:cxnSpLocks/>
          </p:cNvCxnSpPr>
          <p:nvPr/>
        </p:nvCxnSpPr>
        <p:spPr>
          <a:xfrm>
            <a:off x="4507559" y="4771450"/>
            <a:ext cx="464564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086BC6-F704-4577-773A-977573C36152}"/>
              </a:ext>
            </a:extLst>
          </p:cNvPr>
          <p:cNvCxnSpPr>
            <a:cxnSpLocks/>
          </p:cNvCxnSpPr>
          <p:nvPr/>
        </p:nvCxnSpPr>
        <p:spPr>
          <a:xfrm>
            <a:off x="4507559" y="5758470"/>
            <a:ext cx="464564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0BBC4F-6D03-9D54-E8BE-8F2F82131CF5}"/>
              </a:ext>
            </a:extLst>
          </p:cNvPr>
          <p:cNvGrpSpPr/>
          <p:nvPr/>
        </p:nvGrpSpPr>
        <p:grpSpPr>
          <a:xfrm>
            <a:off x="9136630" y="1367887"/>
            <a:ext cx="2876581" cy="4976095"/>
            <a:chOff x="8829653" y="1260803"/>
            <a:chExt cx="3024000" cy="52311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A1D11F-5ECD-5068-F283-A717C74F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9653" y="1260803"/>
              <a:ext cx="3024000" cy="190092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8A837A-877D-9635-6C49-7E7F3FA5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9653" y="4602092"/>
              <a:ext cx="3024000" cy="188982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BF78B44-2318-CBF7-C2A1-875A30F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9653" y="3150253"/>
              <a:ext cx="3024000" cy="1472730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8E24A46-679F-130D-458B-E53D44E1FD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555931" y="3466599"/>
            <a:ext cx="5523065" cy="27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00D28D9-8DB0-A010-4149-E7DD382B9F56}"/>
              </a:ext>
            </a:extLst>
          </p:cNvPr>
          <p:cNvSpPr txBox="1"/>
          <p:nvPr/>
        </p:nvSpPr>
        <p:spPr>
          <a:xfrm>
            <a:off x="6081608" y="1153757"/>
            <a:ext cx="8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D29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Zone 1</a:t>
            </a:r>
            <a:endParaRPr lang="el-GR" b="1" dirty="0">
              <a:solidFill>
                <a:srgbClr val="D295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C01D5-10D8-2DA7-C61F-921031D1B12F}"/>
              </a:ext>
            </a:extLst>
          </p:cNvPr>
          <p:cNvSpPr txBox="1"/>
          <p:nvPr/>
        </p:nvSpPr>
        <p:spPr>
          <a:xfrm>
            <a:off x="7570897" y="1153757"/>
            <a:ext cx="8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D295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Zone 1</a:t>
            </a:r>
            <a:endParaRPr lang="el-GR" b="1" dirty="0">
              <a:solidFill>
                <a:srgbClr val="D295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F070AF-F1BA-3A1F-88CF-629C57C3635C}"/>
              </a:ext>
            </a:extLst>
          </p:cNvPr>
          <p:cNvSpPr txBox="1"/>
          <p:nvPr/>
        </p:nvSpPr>
        <p:spPr>
          <a:xfrm>
            <a:off x="2145355" y="6063273"/>
            <a:ext cx="1478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Physicochemical characterisation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30898B-1387-5CDA-2684-C5D6E1B0196C}"/>
              </a:ext>
            </a:extLst>
          </p:cNvPr>
          <p:cNvSpPr txBox="1"/>
          <p:nvPr/>
        </p:nvSpPr>
        <p:spPr>
          <a:xfrm>
            <a:off x="4654589" y="6063273"/>
            <a:ext cx="1195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Materials </a:t>
            </a:r>
          </a:p>
          <a:p>
            <a:r>
              <a:rPr lang="en-GB" sz="1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</a:t>
            </a:r>
            <a:endParaRPr lang="el-GR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5A6001-B4FD-5EEE-AC3C-471DEE524AD7}"/>
              </a:ext>
            </a:extLst>
          </p:cNvPr>
          <p:cNvSpPr txBox="1"/>
          <p:nvPr/>
        </p:nvSpPr>
        <p:spPr>
          <a:xfrm>
            <a:off x="6881048" y="6053302"/>
            <a:ext cx="1762033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Hydrometallurgical metals recovery</a:t>
            </a:r>
            <a:endParaRPr lang="el-GR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D658C4C-98E1-E845-C639-7827086FBFE2}"/>
              </a:ext>
            </a:extLst>
          </p:cNvPr>
          <p:cNvSpPr/>
          <p:nvPr/>
        </p:nvSpPr>
        <p:spPr>
          <a:xfrm>
            <a:off x="3714883" y="6185743"/>
            <a:ext cx="773251" cy="2782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E09EDEB-A1BE-6ED4-ACE7-82E53DA791FF}"/>
              </a:ext>
            </a:extLst>
          </p:cNvPr>
          <p:cNvSpPr/>
          <p:nvPr/>
        </p:nvSpPr>
        <p:spPr>
          <a:xfrm>
            <a:off x="5892468" y="6185743"/>
            <a:ext cx="773251" cy="2782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25AE9B-37C6-BF39-6DA9-FD532506FE23}"/>
              </a:ext>
            </a:extLst>
          </p:cNvPr>
          <p:cNvSpPr txBox="1"/>
          <p:nvPr/>
        </p:nvSpPr>
        <p:spPr>
          <a:xfrm>
            <a:off x="252678" y="1611490"/>
            <a:ext cx="400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en-US" sz="2000" b="1" spc="10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000" b="1" spc="110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n-US" sz="2000" b="1" spc="100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metals</a:t>
            </a:r>
            <a:r>
              <a:rPr lang="en-US" sz="2000" b="1" spc="110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b="1" spc="10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</a:t>
            </a:r>
            <a:r>
              <a:rPr lang="en-US" sz="2000" b="1" spc="9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2000" b="1" spc="9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en-US" sz="2000" b="1" spc="30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(REE)</a:t>
            </a:r>
            <a:r>
              <a:rPr lang="en-US" sz="2000" b="1" spc="2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2000" b="1" spc="2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en-US" sz="2000" b="1" spc="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materials, or secondary resources</a:t>
            </a:r>
            <a:endParaRPr lang="el-GR" sz="2000" b="1" dirty="0">
              <a:solidFill>
                <a:srgbClr val="006D4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46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A4713F-15B6-1F29-D5C7-A978B060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74" y="168734"/>
            <a:ext cx="10515600" cy="892419"/>
          </a:xfrm>
        </p:spPr>
        <p:txBody>
          <a:bodyPr>
            <a:noAutofit/>
          </a:bodyPr>
          <a:lstStyle/>
          <a:p>
            <a:r>
              <a:rPr lang="en-US" sz="2800" dirty="0"/>
              <a:t>Recovering and re-using critical raw materials from electronics and secondary resources (2/2) - NTUA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12663-B7E8-1E6A-C8B8-756E806667E4}"/>
              </a:ext>
            </a:extLst>
          </p:cNvPr>
          <p:cNvSpPr txBox="1"/>
          <p:nvPr/>
        </p:nvSpPr>
        <p:spPr>
          <a:xfrm>
            <a:off x="349803" y="1172146"/>
            <a:ext cx="1168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07EEA"/>
                </a:solidFill>
              </a:rPr>
              <a:t>What?</a:t>
            </a:r>
            <a:endParaRPr lang="el-GR" sz="2800" b="1" dirty="0">
              <a:solidFill>
                <a:srgbClr val="107EE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5FC28-97F8-3E9C-F5E1-30EC6AD8A023}"/>
              </a:ext>
            </a:extLst>
          </p:cNvPr>
          <p:cNvSpPr txBox="1"/>
          <p:nvPr/>
        </p:nvSpPr>
        <p:spPr>
          <a:xfrm>
            <a:off x="349803" y="2258657"/>
            <a:ext cx="135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07EEA"/>
                </a:solidFill>
              </a:rPr>
              <a:t>Where?</a:t>
            </a:r>
            <a:endParaRPr lang="el-GR" sz="2800" b="1" dirty="0">
              <a:solidFill>
                <a:srgbClr val="107EE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71841-55C4-AE9E-68E9-50518E7FD9E3}"/>
              </a:ext>
            </a:extLst>
          </p:cNvPr>
          <p:cNvSpPr txBox="1"/>
          <p:nvPr/>
        </p:nvSpPr>
        <p:spPr>
          <a:xfrm>
            <a:off x="349803" y="3716551"/>
            <a:ext cx="1858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107EEA"/>
                </a:solidFill>
              </a:rPr>
              <a:t>For whom?</a:t>
            </a:r>
            <a:endParaRPr lang="el-GR" sz="2800" b="1" dirty="0">
              <a:solidFill>
                <a:srgbClr val="107EE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DD462-9FD0-CA6B-BA85-C60F7AB593DE}"/>
              </a:ext>
            </a:extLst>
          </p:cNvPr>
          <p:cNvSpPr txBox="1"/>
          <p:nvPr/>
        </p:nvSpPr>
        <p:spPr>
          <a:xfrm>
            <a:off x="349803" y="4727931"/>
            <a:ext cx="152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07EEA"/>
                </a:solidFill>
              </a:rPr>
              <a:t>Why?</a:t>
            </a:r>
            <a:endParaRPr lang="el-GR" sz="2800" b="1" dirty="0">
              <a:solidFill>
                <a:srgbClr val="107EE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16D5FA-B396-A357-7473-72F93BF8C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6886" y="3226438"/>
            <a:ext cx="4365114" cy="34628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1DBDCC-8859-5A2B-9DD6-0106495A28DD}"/>
              </a:ext>
            </a:extLst>
          </p:cNvPr>
          <p:cNvSpPr txBox="1"/>
          <p:nvPr/>
        </p:nvSpPr>
        <p:spPr>
          <a:xfrm>
            <a:off x="349803" y="1609958"/>
            <a:ext cx="662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Metals recovery, ecofriendly reagents evaluation, secondary streams utilisation, selective hazardous materials removal</a:t>
            </a:r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E0B307-CEC7-05B6-7DCC-6B525752EF3F}"/>
              </a:ext>
            </a:extLst>
          </p:cNvPr>
          <p:cNvSpPr txBox="1"/>
          <p:nvPr/>
        </p:nvSpPr>
        <p:spPr>
          <a:xfrm>
            <a:off x="349803" y="2696746"/>
            <a:ext cx="6118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Efficient extraction processes, secondary resources utilisation, environmental solutions</a:t>
            </a:r>
          </a:p>
          <a:p>
            <a:r>
              <a:rPr lang="en-US" sz="2000" dirty="0">
                <a:solidFill>
                  <a:srgbClr val="37016A"/>
                </a:solidFill>
              </a:rPr>
              <a:t>Athens, Greece</a:t>
            </a:r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9B7B0D-104D-4D42-66BF-0B38E03EBF04}"/>
              </a:ext>
            </a:extLst>
          </p:cNvPr>
          <p:cNvSpPr txBox="1"/>
          <p:nvPr/>
        </p:nvSpPr>
        <p:spPr>
          <a:xfrm>
            <a:off x="349802" y="4150459"/>
            <a:ext cx="662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Extractive industries, chemical sector, eco-processing (EPD)</a:t>
            </a:r>
          </a:p>
          <a:p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54666-2764-13EE-6F4C-E5AC0256B30B}"/>
              </a:ext>
            </a:extLst>
          </p:cNvPr>
          <p:cNvSpPr/>
          <p:nvPr/>
        </p:nvSpPr>
        <p:spPr>
          <a:xfrm>
            <a:off x="7048848" y="1427851"/>
            <a:ext cx="48629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b="0" cap="none" spc="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REEs from bauxite residue</a:t>
            </a:r>
          </a:p>
          <a:p>
            <a:pPr marL="355600" indent="-355600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https://www.youtube.com/watch?v=QTn8EhcDeGs</a:t>
            </a:r>
            <a:endParaRPr lang="en-US" sz="1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E-waste </a:t>
            </a:r>
            <a:r>
              <a:rPr lang="en-US" sz="2400" dirty="0" err="1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valorisation</a:t>
            </a:r>
            <a:endParaRPr lang="en-US" sz="2400" dirty="0">
              <a:ln w="0"/>
              <a:solidFill>
                <a:srgbClr val="61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2400" baseline="300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24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recovery from fibers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F4510E-76E0-DB7C-59A0-726BAB5931FF}"/>
              </a:ext>
            </a:extLst>
          </p:cNvPr>
          <p:cNvSpPr txBox="1"/>
          <p:nvPr/>
        </p:nvSpPr>
        <p:spPr>
          <a:xfrm>
            <a:off x="349801" y="5219443"/>
            <a:ext cx="718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Integrated services (including preparation and characterisation), fully automated control and monitoring, automated feed through pneumatic valves, suitable for long reaction time, accurate measurements for LCA </a:t>
            </a:r>
          </a:p>
        </p:txBody>
      </p:sp>
    </p:spTree>
    <p:extLst>
      <p:ext uri="{BB962C8B-B14F-4D97-AF65-F5344CB8AC3E}">
        <p14:creationId xmlns:p14="http://schemas.microsoft.com/office/powerpoint/2010/main" val="83899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ÎÏÎ¿ÏÎ­Î»ÎµÏÎ¼Î± ÎµÎ¹ÎºÏÎ½Î±Ï Î³Î¹Î± lavrion technological park">
            <a:extLst>
              <a:ext uri="{FF2B5EF4-FFF2-40B4-BE49-F238E27FC236}">
                <a16:creationId xmlns:a16="http://schemas.microsoft.com/office/drawing/2014/main" id="{13FE9F9E-0D99-A50B-9D22-EDF16FD43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22" y="2663420"/>
            <a:ext cx="3499838" cy="118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A4713F-15B6-1F29-D5C7-A978B060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74" y="168734"/>
            <a:ext cx="10515600" cy="892419"/>
          </a:xfrm>
        </p:spPr>
        <p:txBody>
          <a:bodyPr>
            <a:noAutofit/>
          </a:bodyPr>
          <a:lstStyle/>
          <a:p>
            <a:r>
              <a:rPr lang="en-US" sz="2800" dirty="0"/>
              <a:t>Living Lab to test novel material solutions and products in under real TRL7 application conditions (1/2) - NTUA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CC821-866C-A75E-FE2B-86C1DA359C4A}"/>
              </a:ext>
            </a:extLst>
          </p:cNvPr>
          <p:cNvSpPr txBox="1"/>
          <p:nvPr/>
        </p:nvSpPr>
        <p:spPr>
          <a:xfrm>
            <a:off x="4856956" y="1459355"/>
            <a:ext cx="6961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spc="-5" dirty="0">
                <a:solidFill>
                  <a:srgbClr val="006D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living lab enables C2G customers willing to integrate novel circular / carbon neutral materials to energy solutions such as fuel cells; (flexible) photovoltaic products and battery solutions; to test their products under real-live conditions.</a:t>
            </a:r>
            <a:endParaRPr lang="el-GR" sz="1600" spc="-5" dirty="0">
              <a:solidFill>
                <a:srgbClr val="006D4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1E007-A406-FCC1-AD4D-44B472E3F331}"/>
              </a:ext>
            </a:extLst>
          </p:cNvPr>
          <p:cNvSpPr txBox="1"/>
          <p:nvPr/>
        </p:nvSpPr>
        <p:spPr>
          <a:xfrm>
            <a:off x="373223" y="1501582"/>
            <a:ext cx="403348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 grid, demand side flexibility, communication protocols and networks</a:t>
            </a:r>
            <a:endParaRPr lang="el-GR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909BC5-1186-E63D-60E8-EDBAC78B3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9" y="3580789"/>
            <a:ext cx="4104456" cy="3029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438FF1-515E-B1E1-4426-98F272D37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888" y="4383498"/>
            <a:ext cx="2663417" cy="98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9A5675-8B24-5774-7C03-A3E8F1FB6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87" y="2908894"/>
            <a:ext cx="2666357" cy="148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4">
            <a:extLst>
              <a:ext uri="{FF2B5EF4-FFF2-40B4-BE49-F238E27FC236}">
                <a16:creationId xmlns:a16="http://schemas.microsoft.com/office/drawing/2014/main" id="{473D797B-15AD-0237-0553-7AC3EDF4DD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0577" y="5612220"/>
            <a:ext cx="3201423" cy="932688"/>
            <a:chOff x="190" y="581"/>
            <a:chExt cx="2643" cy="77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125D49A-A8BB-12CD-09AE-F1180FD750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0" y="581"/>
              <a:ext cx="2643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DC99A085-E584-2302-865E-06C51EF8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581"/>
              <a:ext cx="2645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6AC1DC-3114-69F4-8F39-1C44122FAC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669" y="2724790"/>
            <a:ext cx="5173085" cy="38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12663-B7E8-1E6A-C8B8-756E806667E4}"/>
              </a:ext>
            </a:extLst>
          </p:cNvPr>
          <p:cNvSpPr txBox="1"/>
          <p:nvPr/>
        </p:nvSpPr>
        <p:spPr>
          <a:xfrm>
            <a:off x="349803" y="1172146"/>
            <a:ext cx="1168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D0770"/>
                </a:solidFill>
              </a:rPr>
              <a:t>What?</a:t>
            </a:r>
            <a:endParaRPr lang="el-GR" sz="2800" b="1" dirty="0">
              <a:solidFill>
                <a:srgbClr val="3D077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5FC28-97F8-3E9C-F5E1-30EC6AD8A023}"/>
              </a:ext>
            </a:extLst>
          </p:cNvPr>
          <p:cNvSpPr txBox="1"/>
          <p:nvPr/>
        </p:nvSpPr>
        <p:spPr>
          <a:xfrm>
            <a:off x="315928" y="2560820"/>
            <a:ext cx="135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D0770"/>
                </a:solidFill>
              </a:rPr>
              <a:t>Where?</a:t>
            </a:r>
            <a:endParaRPr lang="el-GR" sz="2800" b="1" dirty="0">
              <a:solidFill>
                <a:srgbClr val="3D077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71841-55C4-AE9E-68E9-50518E7FD9E3}"/>
              </a:ext>
            </a:extLst>
          </p:cNvPr>
          <p:cNvSpPr txBox="1"/>
          <p:nvPr/>
        </p:nvSpPr>
        <p:spPr>
          <a:xfrm>
            <a:off x="315928" y="3777921"/>
            <a:ext cx="1858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D0770"/>
                </a:solidFill>
              </a:rPr>
              <a:t>For</a:t>
            </a:r>
            <a:r>
              <a:rPr lang="en-GB" sz="2800" b="1" dirty="0">
                <a:solidFill>
                  <a:srgbClr val="107EEA"/>
                </a:solidFill>
              </a:rPr>
              <a:t> </a:t>
            </a:r>
            <a:r>
              <a:rPr lang="en-GB" sz="2800" b="1" dirty="0">
                <a:solidFill>
                  <a:srgbClr val="3D0770"/>
                </a:solidFill>
              </a:rPr>
              <a:t>whom?</a:t>
            </a:r>
            <a:endParaRPr lang="el-GR" sz="2800" b="1" dirty="0">
              <a:solidFill>
                <a:srgbClr val="3D077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DD462-9FD0-CA6B-BA85-C60F7AB593DE}"/>
              </a:ext>
            </a:extLst>
          </p:cNvPr>
          <p:cNvSpPr txBox="1"/>
          <p:nvPr/>
        </p:nvSpPr>
        <p:spPr>
          <a:xfrm>
            <a:off x="315928" y="5004096"/>
            <a:ext cx="152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D0770"/>
                </a:solidFill>
              </a:rPr>
              <a:t>Why?</a:t>
            </a:r>
            <a:endParaRPr lang="el-GR" sz="2800" b="1" dirty="0">
              <a:solidFill>
                <a:srgbClr val="3D077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1DBDCC-8859-5A2B-9DD6-0106495A28DD}"/>
              </a:ext>
            </a:extLst>
          </p:cNvPr>
          <p:cNvSpPr txBox="1"/>
          <p:nvPr/>
        </p:nvSpPr>
        <p:spPr>
          <a:xfrm>
            <a:off x="315928" y="1609958"/>
            <a:ext cx="662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Energy solutions: onsite RES testing, DSS for energy management, RES penetration, peak demand optimisation, grid flexibility </a:t>
            </a:r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E0B307-CEC7-05B6-7DCC-6B525752EF3F}"/>
              </a:ext>
            </a:extLst>
          </p:cNvPr>
          <p:cNvSpPr txBox="1"/>
          <p:nvPr/>
        </p:nvSpPr>
        <p:spPr>
          <a:xfrm>
            <a:off x="315928" y="2953583"/>
            <a:ext cx="6118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Hybrid energy systems, energy communities, decentralised energy systems</a:t>
            </a:r>
          </a:p>
          <a:p>
            <a:r>
              <a:rPr lang="en-US" sz="2000" dirty="0">
                <a:solidFill>
                  <a:srgbClr val="37016A"/>
                </a:solidFill>
              </a:rPr>
              <a:t>Athens, Greece</a:t>
            </a:r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9B7B0D-104D-4D42-66BF-0B38E03EBF04}"/>
              </a:ext>
            </a:extLst>
          </p:cNvPr>
          <p:cNvSpPr txBox="1"/>
          <p:nvPr/>
        </p:nvSpPr>
        <p:spPr>
          <a:xfrm>
            <a:off x="315928" y="4211829"/>
            <a:ext cx="662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DSO, DSS developers, RES producers, H</a:t>
            </a:r>
            <a:r>
              <a:rPr lang="en-GB" sz="2000" baseline="-25000" dirty="0">
                <a:solidFill>
                  <a:srgbClr val="37016A"/>
                </a:solidFill>
              </a:rPr>
              <a:t>2</a:t>
            </a:r>
            <a:r>
              <a:rPr lang="en-GB" sz="2000" dirty="0">
                <a:solidFill>
                  <a:srgbClr val="37016A"/>
                </a:solidFill>
              </a:rPr>
              <a:t> prototypes, HVAC and building sensors developers, trainees</a:t>
            </a:r>
          </a:p>
          <a:p>
            <a:endParaRPr lang="el-GR" sz="2000" dirty="0">
              <a:solidFill>
                <a:srgbClr val="37016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54666-2764-13EE-6F4C-E5AC0256B30B}"/>
              </a:ext>
            </a:extLst>
          </p:cNvPr>
          <p:cNvSpPr/>
          <p:nvPr/>
        </p:nvSpPr>
        <p:spPr>
          <a:xfrm>
            <a:off x="7048848" y="1427851"/>
            <a:ext cx="4862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b="0" cap="none" spc="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Coating application for PVs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HVAC and BMS controllers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400" dirty="0">
                <a:ln w="0"/>
                <a:solidFill>
                  <a:srgbClr val="61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Aggregator functionalities and secured operation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F4510E-76E0-DB7C-59A0-726BAB5931FF}"/>
              </a:ext>
            </a:extLst>
          </p:cNvPr>
          <p:cNvSpPr txBox="1"/>
          <p:nvPr/>
        </p:nvSpPr>
        <p:spPr>
          <a:xfrm>
            <a:off x="315928" y="5495608"/>
            <a:ext cx="718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7016A"/>
                </a:solidFill>
              </a:rPr>
              <a:t>Multi monitoring and control system visualised in dashboards, extensive historical data for model training, hosting of non certified prototypes, ATEX II classified area, hosting rooms for onsite training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6972913-FED4-2FAC-B8DA-731B151E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74" y="168734"/>
            <a:ext cx="10515600" cy="892419"/>
          </a:xfrm>
        </p:spPr>
        <p:txBody>
          <a:bodyPr>
            <a:noAutofit/>
          </a:bodyPr>
          <a:lstStyle/>
          <a:p>
            <a:r>
              <a:rPr lang="en-US" sz="2800" dirty="0"/>
              <a:t>Living Lab to test novel material solutions and products in under real TRL7 application conditions (2/2) - NTUA</a:t>
            </a:r>
            <a:endParaRPr lang="en-GB" sz="2800" dirty="0"/>
          </a:p>
        </p:txBody>
      </p:sp>
      <p:pic>
        <p:nvPicPr>
          <p:cNvPr id="4100" name="Picture 4" descr="The Who, What, When, Where And Why Of Marketing, 45% OFF">
            <a:extLst>
              <a:ext uri="{FF2B5EF4-FFF2-40B4-BE49-F238E27FC236}">
                <a16:creationId xmlns:a16="http://schemas.microsoft.com/office/drawing/2014/main" id="{9D1B3AC1-CEAA-DBE4-4849-5F5C57EC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256" y="3271573"/>
            <a:ext cx="4746169" cy="34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313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C2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2G" id="{47A8007E-195A-4234-A66F-473B594C2D34}" vid="{4ADE8063-E3B0-48B2-8F30-7FDEC1FCE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394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1_Office Theme</vt:lpstr>
      <vt:lpstr>Theme C2G</vt:lpstr>
      <vt:lpstr>Service Offerings Workshop</vt:lpstr>
      <vt:lpstr>Recovering and re-using critical raw materials from electronics and secondary resources (1/2) - NTUA</vt:lpstr>
      <vt:lpstr>Recovering and re-using critical raw materials from electronics and secondary resources (2/2) - NTUA</vt:lpstr>
      <vt:lpstr>Living Lab to test novel material solutions and products in under real TRL7 application conditions (1/2) - NTUA</vt:lpstr>
      <vt:lpstr>Living Lab to test novel material solutions and products in under real TRL7 application conditions (2/2) - NTUA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Offerings Workshop</dc:title>
  <dc:creator>Martina Chopart - AMIRES</dc:creator>
  <cp:lastModifiedBy>Αντώνης Πέππας</cp:lastModifiedBy>
  <cp:revision>1</cp:revision>
  <dcterms:created xsi:type="dcterms:W3CDTF">2024-04-11T13:29:55Z</dcterms:created>
  <dcterms:modified xsi:type="dcterms:W3CDTF">2024-04-29T12:54:12Z</dcterms:modified>
</cp:coreProperties>
</file>